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98" r:id="rId6"/>
    <p:sldMasterId id="2147483712" r:id="rId7"/>
    <p:sldMasterId id="214748374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64">
          <p15:clr>
            <a:srgbClr val="9AA0A6"/>
          </p15:clr>
        </p15:guide>
        <p15:guide id="2" orient="horz" pos="968">
          <p15:clr>
            <a:srgbClr val="9AA0A6"/>
          </p15:clr>
        </p15:guide>
        <p15:guide id="3" orient="horz" pos="2007">
          <p15:clr>
            <a:srgbClr val="9AA0A6"/>
          </p15:clr>
        </p15:guide>
        <p15:guide id="4" orient="horz" pos="260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gZlUo1jLskh1GoKpP09xZ6tKpu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691DF8-E1BB-417C-8206-DE11FF4870BD}">
  <a:tblStyle styleId="{15691DF8-E1BB-417C-8206-DE11FF4870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F200C42-2E48-463E-BCC0-AD01E227352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64" orient="horz"/>
        <p:guide pos="968" orient="horz"/>
        <p:guide pos="2007" orient="horz"/>
        <p:guide pos="260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-playground.digitalhouse.com/login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lack.com/intl/pt-br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Agora, como nós já nos apresentamos, gostaria que vocês se apresentassem também.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Vamos fazer uma pequena dinâmica, onde cada um vai contar de forma leve, o que faz, o que gosta de fazer no tempo livre, sua carreira profissional e acadêmica…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https://padlet.com/floriano2/7irr0deqdx4gphcw</a:t>
            </a:r>
            <a:endParaRPr/>
          </a:p>
        </p:txBody>
      </p:sp>
      <p:sp>
        <p:nvSpPr>
          <p:cNvPr id="1298" name="Google Shape;129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7" name="Google Shape;1317;p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Agora que todos se apresentaram, vamos falar um pouco sobre o curso e nossa metodologia de trabalho...</a:t>
            </a:r>
            <a:endParaRPr/>
          </a:p>
        </p:txBody>
      </p:sp>
      <p:sp>
        <p:nvSpPr>
          <p:cNvPr id="1318" name="Google Shape;1318;p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p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Fazer dinâmica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Aprender fazendo: Acreditamos que os processos de treinamento na prática constituem um verdadeiro local de formação.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Aprender a aprender: Porque tudo vai mudar. Se há algo que define o conhecimento e principalmente a tecnologia é sua natureza provisória. Muito do que aprendemos hoje será irrelevante amanhã. Por este motivo, é necessário conhecer ferramentas que contribuem e permitem construir conhecimento.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Aprender a pensar: Ser digital requer não apenas dominar o conhecimento técnico, mas também desenvolver uma nova maneira de resolver desafios, enfrentar problemas e trabalhar.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Orientamos no processo para que possam elaborar visões, conclusões, generalizações, síntese e abstrações. Procuramos provocar o pensamento, entendendo que ele causa marcas indestrutíveis.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Aprender as bases: Os alunos aprendem o que está por trás das ferramentas e o porquê das coisas. Entendendo a base, aprende-se os princípios.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6" name="Google Shape;1326;p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p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Aula invertida: Podemos dizer que a sala de aula invertida, como o próprio nome sugere, inverte a ordem de aula expositiva na escola e trabalho prático em casa. A partir dessa estratégia, o conteúdo é entregue em forma de vídeos, textos e afins para que os alunos os consumam em casa. E a aula passa a ter um caráter prático, no qual os alunos irão resolver tarefas e exercícios.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p1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0" name="Google Shape;1350;p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Turma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8" name="Google Shape;1368;p1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p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Turma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5" name="Google Shape;1375;p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p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Turma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p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Turma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9" name="Google Shape;1389;p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Turma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6" name="Google Shape;1396;p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9" name="Google Shape;1079;p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0" name="Google Shape;1080;p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3" name="Google Shape;1403;p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2" name="Google Shape;1432;p2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p2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8" name="Google Shape;1458;p2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p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2" name="Google Shape;1482;p2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8" name="Google Shape;1488;p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9" name="Google Shape;1489;p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6" name="Google Shape;1496;p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5" name="Google Shape;1505;p2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p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1 - Terminal, Git e 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2 - Hardware, software, Estrutura e tecnologia, memorias, S.O e processos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3 - Ferramentas de trabalho. Linguagens e paradigmas e Máquinas virtuais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4 - Redes, Protocolos de internet e internet avançada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5- Ameaças informáticas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6- Segurança da informação e ètica</a:t>
            </a:r>
            <a:endParaRPr/>
          </a:p>
        </p:txBody>
      </p:sp>
      <p:sp>
        <p:nvSpPr>
          <p:cNvPr id="1514" name="Google Shape;1514;p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p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3" name="Google Shape;1583;p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p2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590" name="Google Shape;1590;p2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6" name="Google Shape;1086;p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u="sng">
                <a:solidFill>
                  <a:srgbClr val="E5393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https://br-playground.digitalhouse.com/login</a:t>
            </a:r>
            <a:endParaRPr/>
          </a:p>
        </p:txBody>
      </p:sp>
      <p:sp>
        <p:nvSpPr>
          <p:cNvPr id="1608" name="Google Shape;1608;p3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4" name="Google Shape;1614;p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solidFill>
                  <a:srgbClr val="3F3F3F"/>
                </a:solidFill>
              </a:rPr>
              <a:t>Zoom: Com Alt+Y, é possível levantar a mão para sinalizar que deseja falar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solidFill>
                  <a:srgbClr val="3F3F3F"/>
                </a:solidFill>
              </a:rPr>
              <a:t>Com Alt+V ou Alt+A, é possível controlar o vídeo e o microfone rapidamente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5" name="Google Shape;1615;p3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p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u="sng">
                <a:solidFill>
                  <a:srgbClr val="E5393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https://slack.com/intl/pt-br/</a:t>
            </a:r>
            <a:endParaRPr/>
          </a:p>
        </p:txBody>
      </p:sp>
      <p:sp>
        <p:nvSpPr>
          <p:cNvPr id="1622" name="Google Shape;1622;p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8" name="Google Shape;1628;p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9" name="Google Shape;1629;p3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8" name="Google Shape;1638;p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9" name="Google Shape;1639;p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6" name="Google Shape;16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p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p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6" name="Google Shape;1236;p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244" name="Google Shape;1244;p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254" name="Google Shape;1254;p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Estes são os outros integrantes do squad da DH, creio que todos vocês já pelo menos viram ou ouviram algum deles na aula de abertura...</a:t>
            </a:r>
            <a:endParaRPr/>
          </a:p>
        </p:txBody>
      </p:sp>
      <p:sp>
        <p:nvSpPr>
          <p:cNvPr id="1264" name="Google Shape;1264;p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 também os outros professores que vocês estão tendo, ou terão para as próximas matérias...</a:t>
            </a:r>
            <a:endParaRPr/>
          </a:p>
        </p:txBody>
      </p:sp>
      <p:sp>
        <p:nvSpPr>
          <p:cNvPr id="1276" name="Google Shape;127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7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4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7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7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7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7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7"/>
          <p:cNvSpPr txBox="1"/>
          <p:nvPr/>
        </p:nvSpPr>
        <p:spPr>
          <a:xfrm>
            <a:off x="1052100" y="4926775"/>
            <a:ext cx="2187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Boas Vindas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">
  <p:cSld name="BLANK_1_1_1_6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9"/>
          <p:cNvSpPr txBox="1"/>
          <p:nvPr>
            <p:ph type="title"/>
          </p:nvPr>
        </p:nvSpPr>
        <p:spPr>
          <a:xfrm>
            <a:off x="720000" y="168775"/>
            <a:ext cx="4263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4" name="Google Shape;1034;p1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5" name="Google Shape;1035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40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9" name="Google Shape;1039;p140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1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1042" name="Google Shape;1042;p141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43" name="Google Shape;1043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41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42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43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44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44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5" name="Google Shape;1055;p144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144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7" name="Google Shape;1057;p144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145"/>
          <p:cNvPicPr preferRelativeResize="0"/>
          <p:nvPr/>
        </p:nvPicPr>
        <p:blipFill rotWithShape="1">
          <a:blip r:embed="rId2">
            <a:alphaModFix/>
          </a:blip>
          <a:srcRect b="0" l="-130" r="128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45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1" name="Google Shape;1061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45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45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5" name="Google Shape;1065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6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">
  <p:cSld name="BLANK_1_1_1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0"/>
          <p:cNvSpPr/>
          <p:nvPr/>
        </p:nvSpPr>
        <p:spPr>
          <a:xfrm>
            <a:off x="6614147" y="1550034"/>
            <a:ext cx="1892400" cy="4299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80"/>
          <p:cNvSpPr txBox="1"/>
          <p:nvPr>
            <p:ph type="title"/>
          </p:nvPr>
        </p:nvSpPr>
        <p:spPr>
          <a:xfrm>
            <a:off x="6899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80"/>
          <p:cNvSpPr txBox="1"/>
          <p:nvPr>
            <p:ph idx="2" type="title"/>
          </p:nvPr>
        </p:nvSpPr>
        <p:spPr>
          <a:xfrm>
            <a:off x="5866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80"/>
          <p:cNvSpPr txBox="1"/>
          <p:nvPr>
            <p:ph idx="3" type="title"/>
          </p:nvPr>
        </p:nvSpPr>
        <p:spPr>
          <a:xfrm>
            <a:off x="6380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75" name="Google Shape;75;p80"/>
          <p:cNvGrpSpPr/>
          <p:nvPr/>
        </p:nvGrpSpPr>
        <p:grpSpPr>
          <a:xfrm>
            <a:off x="586872" y="1550097"/>
            <a:ext cx="1892276" cy="1772284"/>
            <a:chOff x="798835" y="1137541"/>
            <a:chExt cx="2476801" cy="2463901"/>
          </a:xfrm>
        </p:grpSpPr>
        <p:sp>
          <p:nvSpPr>
            <p:cNvPr id="76" name="Google Shape;76;p80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7" name="Google Shape;77;p80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8" name="Google Shape;78;p80"/>
          <p:cNvSpPr txBox="1"/>
          <p:nvPr>
            <p:ph idx="4" type="title"/>
          </p:nvPr>
        </p:nvSpPr>
        <p:spPr>
          <a:xfrm>
            <a:off x="26989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80"/>
          <p:cNvSpPr txBox="1"/>
          <p:nvPr>
            <p:ph idx="5" type="title"/>
          </p:nvPr>
        </p:nvSpPr>
        <p:spPr>
          <a:xfrm>
            <a:off x="26470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80"/>
          <p:cNvSpPr/>
          <p:nvPr/>
        </p:nvSpPr>
        <p:spPr>
          <a:xfrm>
            <a:off x="25959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80"/>
          <p:cNvSpPr/>
          <p:nvPr/>
        </p:nvSpPr>
        <p:spPr>
          <a:xfrm>
            <a:off x="25959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80"/>
          <p:cNvSpPr txBox="1"/>
          <p:nvPr>
            <p:ph idx="6" type="title"/>
          </p:nvPr>
        </p:nvSpPr>
        <p:spPr>
          <a:xfrm>
            <a:off x="47080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80"/>
          <p:cNvSpPr txBox="1"/>
          <p:nvPr>
            <p:ph idx="7" type="title"/>
          </p:nvPr>
        </p:nvSpPr>
        <p:spPr>
          <a:xfrm>
            <a:off x="46561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80"/>
          <p:cNvSpPr/>
          <p:nvPr/>
        </p:nvSpPr>
        <p:spPr>
          <a:xfrm>
            <a:off x="46049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80"/>
          <p:cNvSpPr/>
          <p:nvPr/>
        </p:nvSpPr>
        <p:spPr>
          <a:xfrm>
            <a:off x="46049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80"/>
          <p:cNvSpPr txBox="1"/>
          <p:nvPr>
            <p:ph idx="8" type="title"/>
          </p:nvPr>
        </p:nvSpPr>
        <p:spPr>
          <a:xfrm>
            <a:off x="6717175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80"/>
          <p:cNvSpPr txBox="1"/>
          <p:nvPr>
            <p:ph idx="9" type="title"/>
          </p:nvPr>
        </p:nvSpPr>
        <p:spPr>
          <a:xfrm>
            <a:off x="6665275" y="1626232"/>
            <a:ext cx="1841100" cy="3420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80"/>
          <p:cNvSpPr/>
          <p:nvPr/>
        </p:nvSpPr>
        <p:spPr>
          <a:xfrm>
            <a:off x="6614148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33383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80"/>
          <p:cNvSpPr/>
          <p:nvPr/>
        </p:nvSpPr>
        <p:spPr>
          <a:xfrm rot="5400000">
            <a:off x="14893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80"/>
          <p:cNvSpPr txBox="1"/>
          <p:nvPr>
            <p:ph idx="13" type="title"/>
          </p:nvPr>
        </p:nvSpPr>
        <p:spPr>
          <a:xfrm>
            <a:off x="26004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80"/>
          <p:cNvSpPr/>
          <p:nvPr/>
        </p:nvSpPr>
        <p:spPr>
          <a:xfrm rot="5400000">
            <a:off x="35030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80"/>
          <p:cNvSpPr txBox="1"/>
          <p:nvPr>
            <p:ph idx="14" type="title"/>
          </p:nvPr>
        </p:nvSpPr>
        <p:spPr>
          <a:xfrm>
            <a:off x="46141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80"/>
          <p:cNvSpPr/>
          <p:nvPr/>
        </p:nvSpPr>
        <p:spPr>
          <a:xfrm rot="5400000">
            <a:off x="55168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80"/>
          <p:cNvSpPr txBox="1"/>
          <p:nvPr>
            <p:ph idx="15" type="title"/>
          </p:nvPr>
        </p:nvSpPr>
        <p:spPr>
          <a:xfrm>
            <a:off x="662785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33383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" name="Google Shape;95;p80"/>
          <p:cNvSpPr/>
          <p:nvPr/>
        </p:nvSpPr>
        <p:spPr>
          <a:xfrm rot="5400000">
            <a:off x="753052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 cap="flat" cmpd="sng" w="9525">
            <a:solidFill>
              <a:srgbClr val="333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0"/>
          <p:cNvSpPr txBox="1"/>
          <p:nvPr>
            <p:ph idx="16" type="title"/>
          </p:nvPr>
        </p:nvSpPr>
        <p:spPr>
          <a:xfrm>
            <a:off x="720000" y="168775"/>
            <a:ext cx="4263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None/>
              <a:defRPr b="0" i="0" sz="2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1"/>
          <p:cNvSpPr txBox="1"/>
          <p:nvPr>
            <p:ph type="title"/>
          </p:nvPr>
        </p:nvSpPr>
        <p:spPr>
          <a:xfrm>
            <a:off x="679925" y="227025"/>
            <a:ext cx="5232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83C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9" name="Google Shape;99;p81"/>
          <p:cNvSpPr txBox="1"/>
          <p:nvPr>
            <p:ph idx="1" type="body"/>
          </p:nvPr>
        </p:nvSpPr>
        <p:spPr>
          <a:xfrm>
            <a:off x="719999" y="1405200"/>
            <a:ext cx="55107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2"/>
          <p:cNvSpPr txBox="1"/>
          <p:nvPr>
            <p:ph type="title"/>
          </p:nvPr>
        </p:nvSpPr>
        <p:spPr>
          <a:xfrm>
            <a:off x="720000" y="227025"/>
            <a:ext cx="4542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83C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2" name="Google Shape;102;p82"/>
          <p:cNvSpPr txBox="1"/>
          <p:nvPr>
            <p:ph idx="1" type="body"/>
          </p:nvPr>
        </p:nvSpPr>
        <p:spPr>
          <a:xfrm>
            <a:off x="719999" y="1405200"/>
            <a:ext cx="55107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3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3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3"/>
          <p:cNvSpPr txBox="1"/>
          <p:nvPr>
            <p:ph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8" name="Google Shape;108;p83"/>
          <p:cNvSpPr txBox="1"/>
          <p:nvPr>
            <p:ph idx="2" type="title"/>
          </p:nvPr>
        </p:nvSpPr>
        <p:spPr>
          <a:xfrm>
            <a:off x="1718725" y="3471450"/>
            <a:ext cx="1365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Google Shape;109;p83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3"/>
          <p:cNvSpPr txBox="1"/>
          <p:nvPr>
            <p:ph idx="3"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83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2" name="Google Shape;112;p83"/>
          <p:cNvSpPr txBox="1"/>
          <p:nvPr>
            <p:ph idx="4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>
  <p:cSld name="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4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84"/>
          <p:cNvSpPr txBox="1"/>
          <p:nvPr>
            <p:ph idx="2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84"/>
          <p:cNvSpPr txBox="1"/>
          <p:nvPr>
            <p:ph idx="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">
  <p:cSld name="BLANK_1_1_1_6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5"/>
          <p:cNvSpPr txBox="1"/>
          <p:nvPr>
            <p:ph type="title"/>
          </p:nvPr>
        </p:nvSpPr>
        <p:spPr>
          <a:xfrm>
            <a:off x="16043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85"/>
          <p:cNvSpPr txBox="1"/>
          <p:nvPr>
            <p:ph idx="2" type="title"/>
          </p:nvPr>
        </p:nvSpPr>
        <p:spPr>
          <a:xfrm>
            <a:off x="15010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85"/>
          <p:cNvSpPr txBox="1"/>
          <p:nvPr>
            <p:ph idx="3" type="title"/>
          </p:nvPr>
        </p:nvSpPr>
        <p:spPr>
          <a:xfrm>
            <a:off x="15524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21" name="Google Shape;121;p85"/>
          <p:cNvGrpSpPr/>
          <p:nvPr/>
        </p:nvGrpSpPr>
        <p:grpSpPr>
          <a:xfrm>
            <a:off x="1501272" y="1550097"/>
            <a:ext cx="1892276" cy="1772284"/>
            <a:chOff x="798835" y="1137541"/>
            <a:chExt cx="2476801" cy="2463901"/>
          </a:xfrm>
        </p:grpSpPr>
        <p:sp>
          <p:nvSpPr>
            <p:cNvPr id="122" name="Google Shape;122;p85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3" name="Google Shape;123;p85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4" name="Google Shape;124;p85"/>
          <p:cNvSpPr txBox="1"/>
          <p:nvPr>
            <p:ph idx="4" type="title"/>
          </p:nvPr>
        </p:nvSpPr>
        <p:spPr>
          <a:xfrm>
            <a:off x="36133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85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85"/>
          <p:cNvSpPr/>
          <p:nvPr/>
        </p:nvSpPr>
        <p:spPr>
          <a:xfrm>
            <a:off x="35103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85"/>
          <p:cNvSpPr/>
          <p:nvPr/>
        </p:nvSpPr>
        <p:spPr>
          <a:xfrm>
            <a:off x="35103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85"/>
          <p:cNvSpPr txBox="1"/>
          <p:nvPr>
            <p:ph idx="6" type="title"/>
          </p:nvPr>
        </p:nvSpPr>
        <p:spPr>
          <a:xfrm>
            <a:off x="56224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85"/>
          <p:cNvSpPr txBox="1"/>
          <p:nvPr>
            <p:ph idx="7" type="title"/>
          </p:nvPr>
        </p:nvSpPr>
        <p:spPr>
          <a:xfrm>
            <a:off x="55705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" name="Google Shape;130;p85"/>
          <p:cNvSpPr/>
          <p:nvPr/>
        </p:nvSpPr>
        <p:spPr>
          <a:xfrm>
            <a:off x="55193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85"/>
          <p:cNvSpPr/>
          <p:nvPr/>
        </p:nvSpPr>
        <p:spPr>
          <a:xfrm>
            <a:off x="55193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85"/>
          <p:cNvSpPr/>
          <p:nvPr/>
        </p:nvSpPr>
        <p:spPr>
          <a:xfrm rot="5400000">
            <a:off x="24037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85"/>
          <p:cNvSpPr txBox="1"/>
          <p:nvPr>
            <p:ph idx="8" type="title"/>
          </p:nvPr>
        </p:nvSpPr>
        <p:spPr>
          <a:xfrm>
            <a:off x="35148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85"/>
          <p:cNvSpPr/>
          <p:nvPr/>
        </p:nvSpPr>
        <p:spPr>
          <a:xfrm rot="5400000">
            <a:off x="44174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85"/>
          <p:cNvSpPr txBox="1"/>
          <p:nvPr>
            <p:ph idx="9" type="title"/>
          </p:nvPr>
        </p:nvSpPr>
        <p:spPr>
          <a:xfrm>
            <a:off x="55285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85"/>
          <p:cNvSpPr/>
          <p:nvPr/>
        </p:nvSpPr>
        <p:spPr>
          <a:xfrm rot="5400000">
            <a:off x="64312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85"/>
          <p:cNvSpPr txBox="1"/>
          <p:nvPr>
            <p:ph idx="13" type="title"/>
          </p:nvPr>
        </p:nvSpPr>
        <p:spPr>
          <a:xfrm>
            <a:off x="720000" y="227025"/>
            <a:ext cx="4151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1">
  <p:cSld name="BLANK_1_1_1_6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6"/>
          <p:cNvSpPr/>
          <p:nvPr/>
        </p:nvSpPr>
        <p:spPr>
          <a:xfrm>
            <a:off x="1221600" y="1876352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EC0A3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86"/>
          <p:cNvSpPr/>
          <p:nvPr/>
        </p:nvSpPr>
        <p:spPr>
          <a:xfrm>
            <a:off x="3503859" y="1876418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86"/>
          <p:cNvSpPr/>
          <p:nvPr/>
        </p:nvSpPr>
        <p:spPr>
          <a:xfrm>
            <a:off x="5786121" y="1876323"/>
            <a:ext cx="2149500" cy="26985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86"/>
          <p:cNvSpPr txBox="1"/>
          <p:nvPr>
            <p:ph type="title"/>
          </p:nvPr>
        </p:nvSpPr>
        <p:spPr>
          <a:xfrm>
            <a:off x="1338625" y="2390482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86"/>
          <p:cNvSpPr txBox="1"/>
          <p:nvPr>
            <p:ph idx="2" type="title"/>
          </p:nvPr>
        </p:nvSpPr>
        <p:spPr>
          <a:xfrm>
            <a:off x="1279680" y="1944756"/>
            <a:ext cx="2091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4" name="Google Shape;144;p86"/>
          <p:cNvSpPr/>
          <p:nvPr/>
        </p:nvSpPr>
        <p:spPr>
          <a:xfrm>
            <a:off x="1221603" y="1876344"/>
            <a:ext cx="2149500" cy="385800"/>
          </a:xfrm>
          <a:prstGeom prst="rect">
            <a:avLst/>
          </a:prstGeom>
          <a:solidFill>
            <a:srgbClr val="EC0A3D"/>
          </a:solidFill>
          <a:ln cap="flat" cmpd="sng" w="9525">
            <a:solidFill>
              <a:srgbClr val="EC0A3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86"/>
          <p:cNvSpPr txBox="1"/>
          <p:nvPr>
            <p:ph idx="3" type="title"/>
          </p:nvPr>
        </p:nvSpPr>
        <p:spPr>
          <a:xfrm>
            <a:off x="3620887" y="2390482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" name="Google Shape;146;p86"/>
          <p:cNvSpPr txBox="1"/>
          <p:nvPr>
            <p:ph idx="4" type="title"/>
          </p:nvPr>
        </p:nvSpPr>
        <p:spPr>
          <a:xfrm>
            <a:off x="3561938" y="1944756"/>
            <a:ext cx="2091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86"/>
          <p:cNvSpPr/>
          <p:nvPr/>
        </p:nvSpPr>
        <p:spPr>
          <a:xfrm>
            <a:off x="3503857" y="1876383"/>
            <a:ext cx="2149500" cy="385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86"/>
          <p:cNvSpPr txBox="1"/>
          <p:nvPr>
            <p:ph idx="5" type="title"/>
          </p:nvPr>
        </p:nvSpPr>
        <p:spPr>
          <a:xfrm>
            <a:off x="5903150" y="2390374"/>
            <a:ext cx="19041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" name="Google Shape;149;p86"/>
          <p:cNvSpPr txBox="1"/>
          <p:nvPr>
            <p:ph idx="6" type="title"/>
          </p:nvPr>
        </p:nvSpPr>
        <p:spPr>
          <a:xfrm>
            <a:off x="5844196" y="1944700"/>
            <a:ext cx="2091600" cy="306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0" name="Google Shape;150;p86"/>
          <p:cNvSpPr/>
          <p:nvPr/>
        </p:nvSpPr>
        <p:spPr>
          <a:xfrm>
            <a:off x="5786116" y="1876327"/>
            <a:ext cx="2149500" cy="3858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86"/>
          <p:cNvSpPr txBox="1"/>
          <p:nvPr>
            <p:ph idx="7" type="title"/>
          </p:nvPr>
        </p:nvSpPr>
        <p:spPr>
          <a:xfrm>
            <a:off x="687925" y="227025"/>
            <a:ext cx="4236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2" name="Google Shape;152;p86"/>
          <p:cNvSpPr txBox="1"/>
          <p:nvPr>
            <p:ph idx="8" type="title"/>
          </p:nvPr>
        </p:nvSpPr>
        <p:spPr>
          <a:xfrm>
            <a:off x="2210025" y="1431075"/>
            <a:ext cx="449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7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87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156" name="Google Shape;156;p87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87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87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87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87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87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87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87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87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87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87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87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87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87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87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87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87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87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87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87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87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87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87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87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87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3" name="Google Shape;183;p87"/>
          <p:cNvSpPr txBox="1"/>
          <p:nvPr>
            <p:ph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4" name="Google Shape;184;p87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5" name="Google Shape;185;p87"/>
          <p:cNvSpPr txBox="1"/>
          <p:nvPr>
            <p:ph idx="2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1 1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8"/>
          <p:cNvSpPr txBox="1"/>
          <p:nvPr>
            <p:ph type="title"/>
          </p:nvPr>
        </p:nvSpPr>
        <p:spPr>
          <a:xfrm>
            <a:off x="71985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8" name="Google Shape;188;p88"/>
          <p:cNvSpPr txBox="1"/>
          <p:nvPr>
            <p:ph idx="2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9" name="Google Shape;189;p88"/>
          <p:cNvSpPr txBox="1"/>
          <p:nvPr>
            <p:ph idx="1" type="body"/>
          </p:nvPr>
        </p:nvSpPr>
        <p:spPr>
          <a:xfrm>
            <a:off x="720000" y="2067850"/>
            <a:ext cx="3693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" name="Google Shape;190;p88"/>
          <p:cNvSpPr txBox="1"/>
          <p:nvPr>
            <p:ph idx="3" type="subTitle"/>
          </p:nvPr>
        </p:nvSpPr>
        <p:spPr>
          <a:xfrm>
            <a:off x="719849" y="1388875"/>
            <a:ext cx="36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88"/>
          <p:cNvSpPr txBox="1"/>
          <p:nvPr>
            <p:ph idx="4" type="body"/>
          </p:nvPr>
        </p:nvSpPr>
        <p:spPr>
          <a:xfrm>
            <a:off x="4731599" y="2067850"/>
            <a:ext cx="3693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88"/>
          <p:cNvSpPr txBox="1"/>
          <p:nvPr>
            <p:ph idx="5" type="subTitle"/>
          </p:nvPr>
        </p:nvSpPr>
        <p:spPr>
          <a:xfrm>
            <a:off x="4731550" y="1388875"/>
            <a:ext cx="36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8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1">
  <p:cSld name="BLANK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9"/>
          <p:cNvSpPr txBox="1"/>
          <p:nvPr>
            <p:ph type="title"/>
          </p:nvPr>
        </p:nvSpPr>
        <p:spPr>
          <a:xfrm>
            <a:off x="720000" y="1444950"/>
            <a:ext cx="76872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" name="Google Shape;195;p89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6" name="Google Shape;196;p89"/>
          <p:cNvSpPr txBox="1"/>
          <p:nvPr>
            <p:ph idx="3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">
  <p:cSld name="BLANK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0"/>
          <p:cNvSpPr/>
          <p:nvPr/>
        </p:nvSpPr>
        <p:spPr>
          <a:xfrm>
            <a:off x="332700" y="1308678"/>
            <a:ext cx="2871300" cy="458400"/>
          </a:xfrm>
          <a:prstGeom prst="chevron">
            <a:avLst>
              <a:gd fmla="val 3125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90"/>
          <p:cNvSpPr/>
          <p:nvPr/>
        </p:nvSpPr>
        <p:spPr>
          <a:xfrm>
            <a:off x="3146923" y="1308113"/>
            <a:ext cx="2871300" cy="458400"/>
          </a:xfrm>
          <a:prstGeom prst="chevron">
            <a:avLst>
              <a:gd fmla="val 3125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90"/>
          <p:cNvSpPr/>
          <p:nvPr/>
        </p:nvSpPr>
        <p:spPr>
          <a:xfrm>
            <a:off x="5994289" y="1308113"/>
            <a:ext cx="2871300" cy="458400"/>
          </a:xfrm>
          <a:prstGeom prst="chevron">
            <a:avLst>
              <a:gd fmla="val 3125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90"/>
          <p:cNvSpPr txBox="1"/>
          <p:nvPr>
            <p:ph type="title"/>
          </p:nvPr>
        </p:nvSpPr>
        <p:spPr>
          <a:xfrm>
            <a:off x="570150" y="1846388"/>
            <a:ext cx="2365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" name="Google Shape;202;p90"/>
          <p:cNvSpPr txBox="1"/>
          <p:nvPr>
            <p:ph idx="2" type="title"/>
          </p:nvPr>
        </p:nvSpPr>
        <p:spPr>
          <a:xfrm>
            <a:off x="3402825" y="1875288"/>
            <a:ext cx="2418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90"/>
          <p:cNvSpPr txBox="1"/>
          <p:nvPr>
            <p:ph idx="3" type="title"/>
          </p:nvPr>
        </p:nvSpPr>
        <p:spPr>
          <a:xfrm>
            <a:off x="6176938" y="1875288"/>
            <a:ext cx="25023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90"/>
          <p:cNvSpPr txBox="1"/>
          <p:nvPr>
            <p:ph idx="4" type="title"/>
          </p:nvPr>
        </p:nvSpPr>
        <p:spPr>
          <a:xfrm>
            <a:off x="545137" y="1338788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05" name="Google Shape;205;p90" title="12"/>
          <p:cNvSpPr txBox="1"/>
          <p:nvPr>
            <p:ph idx="5" type="title"/>
          </p:nvPr>
        </p:nvSpPr>
        <p:spPr>
          <a:xfrm>
            <a:off x="3402825" y="1352013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06" name="Google Shape;206;p90" title="12"/>
          <p:cNvSpPr txBox="1"/>
          <p:nvPr>
            <p:ph idx="6" type="title"/>
          </p:nvPr>
        </p:nvSpPr>
        <p:spPr>
          <a:xfrm>
            <a:off x="6212700" y="1352013"/>
            <a:ext cx="2365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7" name="Google Shape;207;p90"/>
          <p:cNvSpPr txBox="1"/>
          <p:nvPr>
            <p:ph idx="7" type="title"/>
          </p:nvPr>
        </p:nvSpPr>
        <p:spPr>
          <a:xfrm>
            <a:off x="256500" y="227025"/>
            <a:ext cx="6703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8" name="Google Shape;208;p90"/>
          <p:cNvSpPr/>
          <p:nvPr/>
        </p:nvSpPr>
        <p:spPr>
          <a:xfrm>
            <a:off x="332700" y="3108913"/>
            <a:ext cx="4039500" cy="4584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90"/>
          <p:cNvSpPr txBox="1"/>
          <p:nvPr>
            <p:ph idx="8" type="title"/>
          </p:nvPr>
        </p:nvSpPr>
        <p:spPr>
          <a:xfrm>
            <a:off x="545138" y="3676088"/>
            <a:ext cx="36309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10" name="Google Shape;210;p90" title="12"/>
          <p:cNvSpPr txBox="1"/>
          <p:nvPr>
            <p:ph idx="9" type="title"/>
          </p:nvPr>
        </p:nvSpPr>
        <p:spPr>
          <a:xfrm>
            <a:off x="801087" y="3152813"/>
            <a:ext cx="3374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90"/>
          <p:cNvSpPr/>
          <p:nvPr/>
        </p:nvSpPr>
        <p:spPr>
          <a:xfrm>
            <a:off x="4372350" y="3108913"/>
            <a:ext cx="4493400" cy="458400"/>
          </a:xfrm>
          <a:prstGeom prst="chevron">
            <a:avLst>
              <a:gd fmla="val 31257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90"/>
          <p:cNvSpPr txBox="1"/>
          <p:nvPr>
            <p:ph idx="13" type="title"/>
          </p:nvPr>
        </p:nvSpPr>
        <p:spPr>
          <a:xfrm>
            <a:off x="4447075" y="3676088"/>
            <a:ext cx="4227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213" name="Google Shape;213;p90" title="12"/>
          <p:cNvSpPr txBox="1"/>
          <p:nvPr>
            <p:ph idx="14" type="title"/>
          </p:nvPr>
        </p:nvSpPr>
        <p:spPr>
          <a:xfrm>
            <a:off x="4593900" y="3138763"/>
            <a:ext cx="4039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">
  <p:cSld name="BLANK_1_1_1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1"/>
          <p:cNvSpPr/>
          <p:nvPr/>
        </p:nvSpPr>
        <p:spPr>
          <a:xfrm>
            <a:off x="0" y="0"/>
            <a:ext cx="9144000" cy="255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1"/>
          <p:cNvSpPr/>
          <p:nvPr/>
        </p:nvSpPr>
        <p:spPr>
          <a:xfrm>
            <a:off x="3425519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1"/>
          <p:cNvSpPr/>
          <p:nvPr/>
        </p:nvSpPr>
        <p:spPr>
          <a:xfrm>
            <a:off x="4815147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1"/>
          <p:cNvSpPr/>
          <p:nvPr/>
        </p:nvSpPr>
        <p:spPr>
          <a:xfrm>
            <a:off x="6319075" y="264174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1"/>
          <p:cNvSpPr/>
          <p:nvPr/>
        </p:nvSpPr>
        <p:spPr>
          <a:xfrm>
            <a:off x="7632503" y="264738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1"/>
          <p:cNvSpPr txBox="1"/>
          <p:nvPr>
            <p:ph type="title"/>
          </p:nvPr>
        </p:nvSpPr>
        <p:spPr>
          <a:xfrm>
            <a:off x="4192975" y="579200"/>
            <a:ext cx="4479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1" name="Google Shape;221;p91"/>
          <p:cNvSpPr txBox="1"/>
          <p:nvPr>
            <p:ph idx="1" type="subTitle"/>
          </p:nvPr>
        </p:nvSpPr>
        <p:spPr>
          <a:xfrm>
            <a:off x="4192975" y="1647800"/>
            <a:ext cx="43992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91"/>
          <p:cNvSpPr/>
          <p:nvPr/>
        </p:nvSpPr>
        <p:spPr>
          <a:xfrm>
            <a:off x="643044" y="264739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1"/>
          <p:cNvSpPr/>
          <p:nvPr/>
        </p:nvSpPr>
        <p:spPr>
          <a:xfrm>
            <a:off x="2032672" y="2647398"/>
            <a:ext cx="863700" cy="8637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00" y="428650"/>
            <a:ext cx="3655200" cy="18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1"/>
          <p:cNvSpPr txBox="1"/>
          <p:nvPr>
            <p:ph idx="2" type="title"/>
          </p:nvPr>
        </p:nvSpPr>
        <p:spPr>
          <a:xfrm>
            <a:off x="465525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91"/>
          <p:cNvSpPr txBox="1"/>
          <p:nvPr>
            <p:ph idx="3" type="title"/>
          </p:nvPr>
        </p:nvSpPr>
        <p:spPr>
          <a:xfrm>
            <a:off x="465525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91"/>
          <p:cNvSpPr txBox="1"/>
          <p:nvPr>
            <p:ph idx="4" type="title"/>
          </p:nvPr>
        </p:nvSpPr>
        <p:spPr>
          <a:xfrm>
            <a:off x="1813150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91"/>
          <p:cNvSpPr txBox="1"/>
          <p:nvPr>
            <p:ph idx="5" type="title"/>
          </p:nvPr>
        </p:nvSpPr>
        <p:spPr>
          <a:xfrm>
            <a:off x="1813150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91"/>
          <p:cNvSpPr txBox="1"/>
          <p:nvPr>
            <p:ph idx="6" type="title"/>
          </p:nvPr>
        </p:nvSpPr>
        <p:spPr>
          <a:xfrm>
            <a:off x="3284913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91"/>
          <p:cNvSpPr txBox="1"/>
          <p:nvPr>
            <p:ph idx="7" type="title"/>
          </p:nvPr>
        </p:nvSpPr>
        <p:spPr>
          <a:xfrm>
            <a:off x="3284913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1" name="Google Shape;231;p91"/>
          <p:cNvSpPr txBox="1"/>
          <p:nvPr>
            <p:ph idx="8" type="title"/>
          </p:nvPr>
        </p:nvSpPr>
        <p:spPr>
          <a:xfrm>
            <a:off x="4632538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91"/>
          <p:cNvSpPr txBox="1"/>
          <p:nvPr>
            <p:ph idx="9" type="title"/>
          </p:nvPr>
        </p:nvSpPr>
        <p:spPr>
          <a:xfrm>
            <a:off x="4632538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91"/>
          <p:cNvSpPr txBox="1"/>
          <p:nvPr>
            <p:ph idx="13" type="title"/>
          </p:nvPr>
        </p:nvSpPr>
        <p:spPr>
          <a:xfrm>
            <a:off x="6018263" y="420818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91"/>
          <p:cNvSpPr txBox="1"/>
          <p:nvPr>
            <p:ph idx="14" type="title"/>
          </p:nvPr>
        </p:nvSpPr>
        <p:spPr>
          <a:xfrm>
            <a:off x="6018263" y="363136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91"/>
          <p:cNvSpPr txBox="1"/>
          <p:nvPr>
            <p:ph idx="15" type="title"/>
          </p:nvPr>
        </p:nvSpPr>
        <p:spPr>
          <a:xfrm>
            <a:off x="7365888" y="421937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" name="Google Shape;236;p91"/>
          <p:cNvSpPr txBox="1"/>
          <p:nvPr>
            <p:ph idx="16" type="title"/>
          </p:nvPr>
        </p:nvSpPr>
        <p:spPr>
          <a:xfrm>
            <a:off x="7365888" y="364255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">
  <p:cSld name="BLANK_1_1_1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2"/>
          <p:cNvSpPr txBox="1"/>
          <p:nvPr>
            <p:ph type="title"/>
          </p:nvPr>
        </p:nvSpPr>
        <p:spPr>
          <a:xfrm>
            <a:off x="772425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92"/>
          <p:cNvSpPr txBox="1"/>
          <p:nvPr>
            <p:ph idx="2" type="title"/>
          </p:nvPr>
        </p:nvSpPr>
        <p:spPr>
          <a:xfrm>
            <a:off x="772425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92"/>
          <p:cNvSpPr txBox="1"/>
          <p:nvPr>
            <p:ph idx="3" type="title"/>
          </p:nvPr>
        </p:nvSpPr>
        <p:spPr>
          <a:xfrm>
            <a:off x="2358488" y="39492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92"/>
          <p:cNvSpPr txBox="1"/>
          <p:nvPr>
            <p:ph idx="4" type="title"/>
          </p:nvPr>
        </p:nvSpPr>
        <p:spPr>
          <a:xfrm>
            <a:off x="2358488" y="32581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92"/>
          <p:cNvSpPr txBox="1"/>
          <p:nvPr>
            <p:ph idx="5" type="title"/>
          </p:nvPr>
        </p:nvSpPr>
        <p:spPr>
          <a:xfrm>
            <a:off x="3934713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92"/>
          <p:cNvSpPr txBox="1"/>
          <p:nvPr>
            <p:ph idx="6" type="title"/>
          </p:nvPr>
        </p:nvSpPr>
        <p:spPr>
          <a:xfrm>
            <a:off x="3934713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92"/>
          <p:cNvSpPr txBox="1"/>
          <p:nvPr>
            <p:ph idx="7" type="title"/>
          </p:nvPr>
        </p:nvSpPr>
        <p:spPr>
          <a:xfrm>
            <a:off x="5663338" y="39492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92"/>
          <p:cNvSpPr txBox="1"/>
          <p:nvPr>
            <p:ph idx="8" type="title"/>
          </p:nvPr>
        </p:nvSpPr>
        <p:spPr>
          <a:xfrm>
            <a:off x="5663338" y="32581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92"/>
          <p:cNvSpPr txBox="1"/>
          <p:nvPr>
            <p:ph idx="9" type="title"/>
          </p:nvPr>
        </p:nvSpPr>
        <p:spPr>
          <a:xfrm>
            <a:off x="7010963" y="3960425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" name="Google Shape;247;p92"/>
          <p:cNvSpPr txBox="1"/>
          <p:nvPr>
            <p:ph idx="13" type="title"/>
          </p:nvPr>
        </p:nvSpPr>
        <p:spPr>
          <a:xfrm>
            <a:off x="7010963" y="3269300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48" name="Google Shape;248;p92"/>
          <p:cNvGrpSpPr/>
          <p:nvPr/>
        </p:nvGrpSpPr>
        <p:grpSpPr>
          <a:xfrm>
            <a:off x="2371205" y="1656670"/>
            <a:ext cx="1303540" cy="1296751"/>
            <a:chOff x="798835" y="1137541"/>
            <a:chExt cx="2476801" cy="2463901"/>
          </a:xfrm>
        </p:grpSpPr>
        <p:sp>
          <p:nvSpPr>
            <p:cNvPr id="249" name="Google Shape;249;p9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9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1" name="Google Shape;251;p92"/>
          <p:cNvGrpSpPr/>
          <p:nvPr/>
        </p:nvGrpSpPr>
        <p:grpSpPr>
          <a:xfrm>
            <a:off x="3920227" y="1656670"/>
            <a:ext cx="1303540" cy="1296751"/>
            <a:chOff x="798835" y="1137541"/>
            <a:chExt cx="2476801" cy="2463901"/>
          </a:xfrm>
        </p:grpSpPr>
        <p:sp>
          <p:nvSpPr>
            <p:cNvPr id="252" name="Google Shape;252;p9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3" name="Google Shape;253;p9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4" name="Google Shape;254;p92"/>
          <p:cNvGrpSpPr/>
          <p:nvPr/>
        </p:nvGrpSpPr>
        <p:grpSpPr>
          <a:xfrm>
            <a:off x="822190" y="1656670"/>
            <a:ext cx="1303540" cy="1296751"/>
            <a:chOff x="798835" y="1137541"/>
            <a:chExt cx="2476801" cy="2463901"/>
          </a:xfrm>
        </p:grpSpPr>
        <p:sp>
          <p:nvSpPr>
            <p:cNvPr id="255" name="Google Shape;255;p9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6" name="Google Shape;256;p9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7" name="Google Shape;257;p92"/>
          <p:cNvGrpSpPr/>
          <p:nvPr/>
        </p:nvGrpSpPr>
        <p:grpSpPr>
          <a:xfrm>
            <a:off x="5469242" y="1656670"/>
            <a:ext cx="1303540" cy="1296751"/>
            <a:chOff x="798835" y="1137541"/>
            <a:chExt cx="2476801" cy="2463901"/>
          </a:xfrm>
        </p:grpSpPr>
        <p:sp>
          <p:nvSpPr>
            <p:cNvPr id="258" name="Google Shape;258;p9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9" name="Google Shape;259;p9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0" name="Google Shape;260;p92"/>
          <p:cNvGrpSpPr/>
          <p:nvPr/>
        </p:nvGrpSpPr>
        <p:grpSpPr>
          <a:xfrm>
            <a:off x="7018267" y="1656670"/>
            <a:ext cx="1303540" cy="1296751"/>
            <a:chOff x="798835" y="1137541"/>
            <a:chExt cx="2476801" cy="2463901"/>
          </a:xfrm>
        </p:grpSpPr>
        <p:sp>
          <p:nvSpPr>
            <p:cNvPr id="261" name="Google Shape;261;p9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2" name="Google Shape;262;p9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63" name="Google Shape;263;p92"/>
          <p:cNvSpPr txBox="1"/>
          <p:nvPr>
            <p:ph idx="14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">
  <p:cSld name="BLANK_1_1_1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93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>
            <a:off x="0" y="1144511"/>
            <a:ext cx="3508401" cy="37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93"/>
          <p:cNvSpPr txBox="1"/>
          <p:nvPr>
            <p:ph type="title"/>
          </p:nvPr>
        </p:nvSpPr>
        <p:spPr>
          <a:xfrm>
            <a:off x="720000" y="227025"/>
            <a:ext cx="76791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7" name="Google Shape;267;p93"/>
          <p:cNvSpPr txBox="1"/>
          <p:nvPr>
            <p:ph idx="2" type="title"/>
          </p:nvPr>
        </p:nvSpPr>
        <p:spPr>
          <a:xfrm>
            <a:off x="3895875" y="1396900"/>
            <a:ext cx="4503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None/>
              <a:defRPr b="1" i="0" sz="2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8" name="Google Shape;268;p93"/>
          <p:cNvSpPr txBox="1"/>
          <p:nvPr>
            <p:ph idx="1" type="body"/>
          </p:nvPr>
        </p:nvSpPr>
        <p:spPr>
          <a:xfrm>
            <a:off x="3895800" y="2036200"/>
            <a:ext cx="45033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 1">
  <p:cSld name="BLANK_1_1_1_4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4"/>
          <p:cNvSpPr/>
          <p:nvPr/>
        </p:nvSpPr>
        <p:spPr>
          <a:xfrm>
            <a:off x="0" y="0"/>
            <a:ext cx="9144000" cy="3554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4"/>
          <p:cNvSpPr txBox="1"/>
          <p:nvPr>
            <p:ph type="title"/>
          </p:nvPr>
        </p:nvSpPr>
        <p:spPr>
          <a:xfrm>
            <a:off x="-12" y="2121275"/>
            <a:ext cx="914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2" name="Google Shape;272;p94"/>
          <p:cNvSpPr txBox="1"/>
          <p:nvPr>
            <p:ph idx="1" type="subTitle"/>
          </p:nvPr>
        </p:nvSpPr>
        <p:spPr>
          <a:xfrm>
            <a:off x="1081813" y="2624713"/>
            <a:ext cx="66573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" name="Google Shape;273;p94"/>
          <p:cNvSpPr/>
          <p:nvPr/>
        </p:nvSpPr>
        <p:spPr>
          <a:xfrm>
            <a:off x="3646475" y="400175"/>
            <a:ext cx="1530300" cy="1530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4"/>
          <p:cNvSpPr txBox="1"/>
          <p:nvPr>
            <p:ph idx="2" type="subTitle"/>
          </p:nvPr>
        </p:nvSpPr>
        <p:spPr>
          <a:xfrm>
            <a:off x="720000" y="3807300"/>
            <a:ext cx="76791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5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77" name="Google Shape;277;p95"/>
          <p:cNvSpPr txBox="1"/>
          <p:nvPr>
            <p:ph type="title"/>
          </p:nvPr>
        </p:nvSpPr>
        <p:spPr>
          <a:xfrm>
            <a:off x="1407350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8" name="Google Shape;278;p95"/>
          <p:cNvSpPr txBox="1"/>
          <p:nvPr>
            <p:ph idx="1" type="subTitle"/>
          </p:nvPr>
        </p:nvSpPr>
        <p:spPr>
          <a:xfrm>
            <a:off x="1407350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9" name="Google Shape;279;p95"/>
          <p:cNvSpPr txBox="1"/>
          <p:nvPr>
            <p:ph idx="2" type="title"/>
          </p:nvPr>
        </p:nvSpPr>
        <p:spPr>
          <a:xfrm>
            <a:off x="742200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0" name="Google Shape;280;p95"/>
          <p:cNvCxnSpPr/>
          <p:nvPr/>
        </p:nvCxnSpPr>
        <p:spPr>
          <a:xfrm rot="10800000">
            <a:off x="1349125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95"/>
          <p:cNvSpPr txBox="1"/>
          <p:nvPr>
            <p:ph idx="3" type="title"/>
          </p:nvPr>
        </p:nvSpPr>
        <p:spPr>
          <a:xfrm>
            <a:off x="3986225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82" name="Google Shape;282;p95"/>
          <p:cNvSpPr txBox="1"/>
          <p:nvPr>
            <p:ph idx="4" type="subTitle"/>
          </p:nvPr>
        </p:nvSpPr>
        <p:spPr>
          <a:xfrm>
            <a:off x="3986225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3" name="Google Shape;283;p95"/>
          <p:cNvSpPr txBox="1"/>
          <p:nvPr>
            <p:ph idx="5" type="title"/>
          </p:nvPr>
        </p:nvSpPr>
        <p:spPr>
          <a:xfrm>
            <a:off x="3321075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4" name="Google Shape;284;p95"/>
          <p:cNvCxnSpPr/>
          <p:nvPr/>
        </p:nvCxnSpPr>
        <p:spPr>
          <a:xfrm rot="10800000">
            <a:off x="3928000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95"/>
          <p:cNvSpPr txBox="1"/>
          <p:nvPr>
            <p:ph idx="6" type="title"/>
          </p:nvPr>
        </p:nvSpPr>
        <p:spPr>
          <a:xfrm>
            <a:off x="6666750" y="20597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86" name="Google Shape;286;p95"/>
          <p:cNvSpPr txBox="1"/>
          <p:nvPr>
            <p:ph idx="7" type="subTitle"/>
          </p:nvPr>
        </p:nvSpPr>
        <p:spPr>
          <a:xfrm>
            <a:off x="6666750" y="25313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7" name="Google Shape;287;p95"/>
          <p:cNvSpPr txBox="1"/>
          <p:nvPr>
            <p:ph idx="8" type="title"/>
          </p:nvPr>
        </p:nvSpPr>
        <p:spPr>
          <a:xfrm>
            <a:off x="6001600" y="19465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88" name="Google Shape;288;p95"/>
          <p:cNvCxnSpPr/>
          <p:nvPr/>
        </p:nvCxnSpPr>
        <p:spPr>
          <a:xfrm rot="10800000">
            <a:off x="6608525" y="18304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95"/>
          <p:cNvSpPr txBox="1"/>
          <p:nvPr>
            <p:ph idx="9" type="title"/>
          </p:nvPr>
        </p:nvSpPr>
        <p:spPr>
          <a:xfrm>
            <a:off x="1407350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0" name="Google Shape;290;p95"/>
          <p:cNvSpPr txBox="1"/>
          <p:nvPr>
            <p:ph idx="13" type="subTitle"/>
          </p:nvPr>
        </p:nvSpPr>
        <p:spPr>
          <a:xfrm>
            <a:off x="1407350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" name="Google Shape;291;p95"/>
          <p:cNvSpPr txBox="1"/>
          <p:nvPr>
            <p:ph idx="14" type="title"/>
          </p:nvPr>
        </p:nvSpPr>
        <p:spPr>
          <a:xfrm>
            <a:off x="742200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92" name="Google Shape;292;p95"/>
          <p:cNvCxnSpPr/>
          <p:nvPr/>
        </p:nvCxnSpPr>
        <p:spPr>
          <a:xfrm rot="10800000">
            <a:off x="1349125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95"/>
          <p:cNvSpPr txBox="1"/>
          <p:nvPr>
            <p:ph idx="15" type="title"/>
          </p:nvPr>
        </p:nvSpPr>
        <p:spPr>
          <a:xfrm>
            <a:off x="3986225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4" name="Google Shape;294;p95"/>
          <p:cNvSpPr txBox="1"/>
          <p:nvPr>
            <p:ph idx="16" type="subTitle"/>
          </p:nvPr>
        </p:nvSpPr>
        <p:spPr>
          <a:xfrm>
            <a:off x="3986225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5" name="Google Shape;295;p95"/>
          <p:cNvSpPr txBox="1"/>
          <p:nvPr>
            <p:ph idx="17" type="title"/>
          </p:nvPr>
        </p:nvSpPr>
        <p:spPr>
          <a:xfrm>
            <a:off x="3321075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96" name="Google Shape;296;p95"/>
          <p:cNvCxnSpPr/>
          <p:nvPr/>
        </p:nvCxnSpPr>
        <p:spPr>
          <a:xfrm rot="10800000">
            <a:off x="3928000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95"/>
          <p:cNvSpPr txBox="1"/>
          <p:nvPr>
            <p:ph idx="18" type="title"/>
          </p:nvPr>
        </p:nvSpPr>
        <p:spPr>
          <a:xfrm>
            <a:off x="6666750" y="34217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jdhani"/>
              <a:buNone/>
              <a:defRPr b="1" i="0" sz="1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8" name="Google Shape;298;p95"/>
          <p:cNvSpPr txBox="1"/>
          <p:nvPr>
            <p:ph idx="19" type="subTitle"/>
          </p:nvPr>
        </p:nvSpPr>
        <p:spPr>
          <a:xfrm>
            <a:off x="6666750" y="38934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9" name="Google Shape;299;p95"/>
          <p:cNvSpPr txBox="1"/>
          <p:nvPr>
            <p:ph idx="20" type="title"/>
          </p:nvPr>
        </p:nvSpPr>
        <p:spPr>
          <a:xfrm>
            <a:off x="6001600" y="33085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300" name="Google Shape;300;p95"/>
          <p:cNvCxnSpPr/>
          <p:nvPr/>
        </p:nvCxnSpPr>
        <p:spPr>
          <a:xfrm rot="10800000">
            <a:off x="6608525" y="31924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95"/>
          <p:cNvSpPr txBox="1"/>
          <p:nvPr>
            <p:ph idx="21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2" name="Google Shape;302;p95"/>
          <p:cNvSpPr txBox="1"/>
          <p:nvPr>
            <p:ph idx="22" type="title"/>
          </p:nvPr>
        </p:nvSpPr>
        <p:spPr>
          <a:xfrm>
            <a:off x="475575" y="268400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 1 1">
  <p:cSld name="BLANK_1_1_1_4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6"/>
          <p:cNvSpPr txBox="1"/>
          <p:nvPr>
            <p:ph type="title"/>
          </p:nvPr>
        </p:nvSpPr>
        <p:spPr>
          <a:xfrm>
            <a:off x="720000" y="922675"/>
            <a:ext cx="76791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4800"/>
              <a:buFont typeface="Rajdhani"/>
              <a:buNone/>
              <a:defRPr b="1" i="0" sz="48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5" name="Google Shape;305;p96"/>
          <p:cNvSpPr txBox="1"/>
          <p:nvPr>
            <p:ph idx="2" type="title"/>
          </p:nvPr>
        </p:nvSpPr>
        <p:spPr>
          <a:xfrm>
            <a:off x="720000" y="3261525"/>
            <a:ext cx="7679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">
  <p:cSld name="BLANK_1_1_1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7"/>
          <p:cNvSpPr/>
          <p:nvPr/>
        </p:nvSpPr>
        <p:spPr>
          <a:xfrm>
            <a:off x="0" y="0"/>
            <a:ext cx="9144000" cy="2801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7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0" name="Google Shape;310;p97"/>
          <p:cNvSpPr/>
          <p:nvPr/>
        </p:nvSpPr>
        <p:spPr>
          <a:xfrm>
            <a:off x="6216151" y="2883725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7"/>
          <p:cNvSpPr/>
          <p:nvPr/>
        </p:nvSpPr>
        <p:spPr>
          <a:xfrm>
            <a:off x="7606981" y="2883725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7"/>
          <p:cNvSpPr/>
          <p:nvPr/>
        </p:nvSpPr>
        <p:spPr>
          <a:xfrm>
            <a:off x="3214487" y="2888807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7"/>
          <p:cNvSpPr/>
          <p:nvPr/>
        </p:nvSpPr>
        <p:spPr>
          <a:xfrm>
            <a:off x="4601487" y="2888807"/>
            <a:ext cx="777000" cy="7770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7"/>
          <p:cNvSpPr txBox="1"/>
          <p:nvPr>
            <p:ph idx="2" type="title"/>
          </p:nvPr>
        </p:nvSpPr>
        <p:spPr>
          <a:xfrm>
            <a:off x="2874675" y="4210363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5" name="Google Shape;315;p97"/>
          <p:cNvSpPr txBox="1"/>
          <p:nvPr>
            <p:ph idx="3" type="title"/>
          </p:nvPr>
        </p:nvSpPr>
        <p:spPr>
          <a:xfrm>
            <a:off x="2874675" y="3633538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6" name="Google Shape;316;p97"/>
          <p:cNvSpPr txBox="1"/>
          <p:nvPr>
            <p:ph idx="4" type="title"/>
          </p:nvPr>
        </p:nvSpPr>
        <p:spPr>
          <a:xfrm>
            <a:off x="4335518" y="4221550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7" name="Google Shape;317;p97"/>
          <p:cNvSpPr txBox="1"/>
          <p:nvPr>
            <p:ph idx="5" type="title"/>
          </p:nvPr>
        </p:nvSpPr>
        <p:spPr>
          <a:xfrm>
            <a:off x="4335518" y="3644725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8" name="Google Shape;318;p97"/>
          <p:cNvSpPr txBox="1"/>
          <p:nvPr>
            <p:ph idx="6" type="title"/>
          </p:nvPr>
        </p:nvSpPr>
        <p:spPr>
          <a:xfrm>
            <a:off x="5930929" y="4210363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9" name="Google Shape;319;p97"/>
          <p:cNvSpPr txBox="1"/>
          <p:nvPr>
            <p:ph idx="7" type="title"/>
          </p:nvPr>
        </p:nvSpPr>
        <p:spPr>
          <a:xfrm>
            <a:off x="5930929" y="3633538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0" name="Google Shape;320;p97"/>
          <p:cNvSpPr txBox="1"/>
          <p:nvPr>
            <p:ph idx="8" type="title"/>
          </p:nvPr>
        </p:nvSpPr>
        <p:spPr>
          <a:xfrm>
            <a:off x="7391772" y="4221550"/>
            <a:ext cx="141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" name="Google Shape;321;p97"/>
          <p:cNvSpPr txBox="1"/>
          <p:nvPr>
            <p:ph idx="9" type="title"/>
          </p:nvPr>
        </p:nvSpPr>
        <p:spPr>
          <a:xfrm>
            <a:off x="7391772" y="3644725"/>
            <a:ext cx="1412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" name="Google Shape;322;p97"/>
          <p:cNvSpPr txBox="1"/>
          <p:nvPr>
            <p:ph idx="1" type="body"/>
          </p:nvPr>
        </p:nvSpPr>
        <p:spPr>
          <a:xfrm>
            <a:off x="3130825" y="1671338"/>
            <a:ext cx="561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1">
  <p:cSld name="BLANK_1_1_1_4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98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6" name="Google Shape;326;p98"/>
          <p:cNvSpPr txBox="1"/>
          <p:nvPr>
            <p:ph idx="1" type="body"/>
          </p:nvPr>
        </p:nvSpPr>
        <p:spPr>
          <a:xfrm>
            <a:off x="3130825" y="1683113"/>
            <a:ext cx="55200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9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9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9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9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2">
  <p:cSld name="BLANK_1_1_1_4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9"/>
          <p:cNvSpPr/>
          <p:nvPr/>
        </p:nvSpPr>
        <p:spPr>
          <a:xfrm>
            <a:off x="0" y="0"/>
            <a:ext cx="9144000" cy="3001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54" y="790340"/>
            <a:ext cx="1940400" cy="3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99"/>
          <p:cNvSpPr txBox="1"/>
          <p:nvPr>
            <p:ph type="title"/>
          </p:nvPr>
        </p:nvSpPr>
        <p:spPr>
          <a:xfrm>
            <a:off x="3048775" y="579200"/>
            <a:ext cx="5432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31" name="Google Shape;331;p99"/>
          <p:cNvSpPr txBox="1"/>
          <p:nvPr>
            <p:ph idx="1" type="body"/>
          </p:nvPr>
        </p:nvSpPr>
        <p:spPr>
          <a:xfrm>
            <a:off x="3130825" y="1671338"/>
            <a:ext cx="56142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2" name="Google Shape;332;p99"/>
          <p:cNvSpPr txBox="1"/>
          <p:nvPr>
            <p:ph idx="2" type="body"/>
          </p:nvPr>
        </p:nvSpPr>
        <p:spPr>
          <a:xfrm>
            <a:off x="3130825" y="3112863"/>
            <a:ext cx="56667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3">
  <p:cSld name="BLANK_1_1_1_4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0"/>
          <p:cNvSpPr txBox="1"/>
          <p:nvPr>
            <p:ph type="title"/>
          </p:nvPr>
        </p:nvSpPr>
        <p:spPr>
          <a:xfrm>
            <a:off x="1132713" y="1510838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5" name="Google Shape;335;p100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36" name="Google Shape;336;p100"/>
          <p:cNvSpPr/>
          <p:nvPr/>
        </p:nvSpPr>
        <p:spPr>
          <a:xfrm>
            <a:off x="319062" y="1510836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0"/>
          <p:cNvSpPr txBox="1"/>
          <p:nvPr>
            <p:ph idx="3" type="title"/>
          </p:nvPr>
        </p:nvSpPr>
        <p:spPr>
          <a:xfrm>
            <a:off x="1132713" y="1753688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8" name="Google Shape;338;p100"/>
          <p:cNvSpPr txBox="1"/>
          <p:nvPr>
            <p:ph idx="4" type="title"/>
          </p:nvPr>
        </p:nvSpPr>
        <p:spPr>
          <a:xfrm>
            <a:off x="1132713" y="2305013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9" name="Google Shape;339;p100"/>
          <p:cNvSpPr/>
          <p:nvPr/>
        </p:nvSpPr>
        <p:spPr>
          <a:xfrm>
            <a:off x="319062" y="2305011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0"/>
          <p:cNvSpPr txBox="1"/>
          <p:nvPr>
            <p:ph idx="5" type="title"/>
          </p:nvPr>
        </p:nvSpPr>
        <p:spPr>
          <a:xfrm>
            <a:off x="1132713" y="2547863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1" name="Google Shape;341;p100"/>
          <p:cNvSpPr txBox="1"/>
          <p:nvPr>
            <p:ph idx="6" type="title"/>
          </p:nvPr>
        </p:nvSpPr>
        <p:spPr>
          <a:xfrm>
            <a:off x="1132713" y="3137288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" name="Google Shape;342;p100"/>
          <p:cNvSpPr/>
          <p:nvPr/>
        </p:nvSpPr>
        <p:spPr>
          <a:xfrm>
            <a:off x="319062" y="3137286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0"/>
          <p:cNvSpPr txBox="1"/>
          <p:nvPr>
            <p:ph idx="7" type="title"/>
          </p:nvPr>
        </p:nvSpPr>
        <p:spPr>
          <a:xfrm>
            <a:off x="1132713" y="3380138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4" name="Google Shape;344;p100"/>
          <p:cNvSpPr txBox="1"/>
          <p:nvPr>
            <p:ph idx="8" type="title"/>
          </p:nvPr>
        </p:nvSpPr>
        <p:spPr>
          <a:xfrm>
            <a:off x="1132713" y="3969563"/>
            <a:ext cx="35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1" i="0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5" name="Google Shape;345;p100"/>
          <p:cNvSpPr/>
          <p:nvPr/>
        </p:nvSpPr>
        <p:spPr>
          <a:xfrm>
            <a:off x="319062" y="3969561"/>
            <a:ext cx="643500" cy="643500"/>
          </a:xfrm>
          <a:prstGeom prst="ellipse">
            <a:avLst/>
          </a:prstGeom>
          <a:noFill/>
          <a:ln cap="flat" cmpd="sng" w="12700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0"/>
          <p:cNvSpPr txBox="1"/>
          <p:nvPr>
            <p:ph idx="9" type="title"/>
          </p:nvPr>
        </p:nvSpPr>
        <p:spPr>
          <a:xfrm>
            <a:off x="1132713" y="4212413"/>
            <a:ext cx="35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47" name="Google Shape;347;p100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 flipH="1">
            <a:off x="5555449" y="1005013"/>
            <a:ext cx="3640550" cy="38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2 4">
  <p:cSld name="BLANK_1_1_1_4_2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1"/>
          <p:cNvSpPr/>
          <p:nvPr/>
        </p:nvSpPr>
        <p:spPr>
          <a:xfrm>
            <a:off x="0" y="0"/>
            <a:ext cx="9144000" cy="2801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01"/>
          <p:cNvSpPr txBox="1"/>
          <p:nvPr>
            <p:ph type="title"/>
          </p:nvPr>
        </p:nvSpPr>
        <p:spPr>
          <a:xfrm>
            <a:off x="1565400" y="629075"/>
            <a:ext cx="650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51" name="Google Shape;351;p101"/>
          <p:cNvSpPr txBox="1"/>
          <p:nvPr>
            <p:ph idx="1" type="body"/>
          </p:nvPr>
        </p:nvSpPr>
        <p:spPr>
          <a:xfrm>
            <a:off x="1647800" y="1812588"/>
            <a:ext cx="7097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  <a:def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pen Sans"/>
              <a:buChar char="○"/>
              <a:def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Open Sans"/>
              <a:buChar char="■"/>
              <a:defRPr b="0" i="0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2" name="Google Shape;352;p101"/>
          <p:cNvSpPr txBox="1"/>
          <p:nvPr>
            <p:ph idx="2" type="subTitle"/>
          </p:nvPr>
        </p:nvSpPr>
        <p:spPr>
          <a:xfrm>
            <a:off x="720000" y="3807300"/>
            <a:ext cx="76791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3" name="Google Shape;353;p101"/>
          <p:cNvSpPr/>
          <p:nvPr/>
        </p:nvSpPr>
        <p:spPr>
          <a:xfrm>
            <a:off x="788859" y="755146"/>
            <a:ext cx="4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s-AR" sz="5600" u="none" cap="none" strike="noStrike">
                <a:solidFill>
                  <a:srgbClr val="EC0A3D"/>
                </a:solidFill>
                <a:latin typeface="MS Gothic"/>
                <a:ea typeface="MS Gothic"/>
                <a:cs typeface="MS Gothic"/>
                <a:sym typeface="MS Gothic"/>
              </a:rPr>
              <a:t>“</a:t>
            </a:r>
            <a:endParaRPr b="0" i="0" sz="3800" u="none" cap="none" strike="noStrike">
              <a:solidFill>
                <a:srgbClr val="EC0A3D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54" name="Google Shape;354;p101"/>
          <p:cNvSpPr/>
          <p:nvPr/>
        </p:nvSpPr>
        <p:spPr>
          <a:xfrm>
            <a:off x="8074197" y="1606471"/>
            <a:ext cx="4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s-AR" sz="5600" u="none" cap="none" strike="noStrike">
                <a:solidFill>
                  <a:srgbClr val="EC0A3D"/>
                </a:solidFill>
                <a:latin typeface="MS Gothic"/>
                <a:ea typeface="MS Gothic"/>
                <a:cs typeface="MS Gothic"/>
                <a:sym typeface="MS Gothic"/>
              </a:rPr>
              <a:t>”</a:t>
            </a:r>
            <a:endParaRPr b="0" i="0" sz="3800" u="none" cap="none" strike="noStrike">
              <a:solidFill>
                <a:srgbClr val="EC0A3D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3">
  <p:cSld name="BLANK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37098" cy="4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02"/>
          <p:cNvSpPr txBox="1"/>
          <p:nvPr>
            <p:ph type="title"/>
          </p:nvPr>
        </p:nvSpPr>
        <p:spPr>
          <a:xfrm>
            <a:off x="5233225" y="2415805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8" name="Google Shape;358;p102"/>
          <p:cNvSpPr txBox="1"/>
          <p:nvPr>
            <p:ph idx="1" type="subTitle"/>
          </p:nvPr>
        </p:nvSpPr>
        <p:spPr>
          <a:xfrm>
            <a:off x="5233225" y="1219588"/>
            <a:ext cx="33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59" name="Google Shape;359;p102"/>
          <p:cNvSpPr txBox="1"/>
          <p:nvPr>
            <p:ph idx="2" type="title"/>
          </p:nvPr>
        </p:nvSpPr>
        <p:spPr>
          <a:xfrm>
            <a:off x="5233225" y="3616187"/>
            <a:ext cx="3397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">
  <p:cSld name="BLANK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3"/>
          <p:cNvSpPr txBox="1"/>
          <p:nvPr>
            <p:ph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62" name="Google Shape;362;p103"/>
          <p:cNvSpPr txBox="1"/>
          <p:nvPr>
            <p:ph idx="1" type="body"/>
          </p:nvPr>
        </p:nvSpPr>
        <p:spPr>
          <a:xfrm>
            <a:off x="720000" y="1435950"/>
            <a:ext cx="76791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Char char="●"/>
              <a:defRPr b="0" i="0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○"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Char char="●"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○"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Char char="●"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Char char="■"/>
              <a:def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 2">
  <p:cSld name="BLANK_1_1_1_6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4"/>
          <p:cNvSpPr/>
          <p:nvPr/>
        </p:nvSpPr>
        <p:spPr>
          <a:xfrm>
            <a:off x="3427768" y="-44425"/>
            <a:ext cx="5736900" cy="4891800"/>
          </a:xfrm>
          <a:custGeom>
            <a:rect b="b" l="l" r="r" t="t"/>
            <a:pathLst>
              <a:path extrusionOk="0" h="120000" w="120000">
                <a:moveTo>
                  <a:pt x="168" y="0"/>
                </a:moveTo>
                <a:cubicBezTo>
                  <a:pt x="-1530" y="34788"/>
                  <a:pt x="9503" y="70211"/>
                  <a:pt x="33274" y="96788"/>
                </a:cubicBezTo>
                <a:cubicBezTo>
                  <a:pt x="41866" y="106388"/>
                  <a:pt x="51492" y="114116"/>
                  <a:pt x="61744" y="120000"/>
                </a:cubicBezTo>
                <a:lnTo>
                  <a:pt x="120000" y="120000"/>
                </a:lnTo>
                <a:lnTo>
                  <a:pt x="120000" y="0"/>
                </a:lnTo>
                <a:lnTo>
                  <a:pt x="168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4"/>
          <p:cNvSpPr/>
          <p:nvPr/>
        </p:nvSpPr>
        <p:spPr>
          <a:xfrm>
            <a:off x="-1" y="-44425"/>
            <a:ext cx="5709900" cy="489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57965" y="120000"/>
                </a:lnTo>
                <a:cubicBezTo>
                  <a:pt x="68268" y="114116"/>
                  <a:pt x="77935" y="106388"/>
                  <a:pt x="86566" y="96788"/>
                </a:cubicBezTo>
                <a:cubicBezTo>
                  <a:pt x="110451" y="70211"/>
                  <a:pt x="121536" y="34788"/>
                  <a:pt x="11982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>
              <a:alpha val="5254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104"/>
          <p:cNvSpPr/>
          <p:nvPr/>
        </p:nvSpPr>
        <p:spPr>
          <a:xfrm>
            <a:off x="0" y="2002105"/>
            <a:ext cx="9144000" cy="2845200"/>
          </a:xfrm>
          <a:custGeom>
            <a:rect b="b" l="l" r="r" t="t"/>
            <a:pathLst>
              <a:path extrusionOk="0" h="120000" w="120000">
                <a:moveTo>
                  <a:pt x="59827" y="0"/>
                </a:moveTo>
                <a:cubicBezTo>
                  <a:pt x="41583" y="0"/>
                  <a:pt x="23333" y="21022"/>
                  <a:pt x="9411" y="63072"/>
                </a:cubicBezTo>
                <a:cubicBezTo>
                  <a:pt x="5805" y="73966"/>
                  <a:pt x="2672" y="85733"/>
                  <a:pt x="0" y="98155"/>
                </a:cubicBezTo>
                <a:lnTo>
                  <a:pt x="0" y="120000"/>
                </a:lnTo>
                <a:lnTo>
                  <a:pt x="120000" y="120000"/>
                </a:lnTo>
                <a:lnTo>
                  <a:pt x="120000" y="99777"/>
                </a:lnTo>
                <a:cubicBezTo>
                  <a:pt x="117255" y="86761"/>
                  <a:pt x="114005" y="74438"/>
                  <a:pt x="110244" y="63072"/>
                </a:cubicBezTo>
                <a:cubicBezTo>
                  <a:pt x="96322" y="21022"/>
                  <a:pt x="78072" y="0"/>
                  <a:pt x="59827" y="0"/>
                </a:cubicBezTo>
                <a:close/>
              </a:path>
            </a:pathLst>
          </a:custGeom>
          <a:solidFill>
            <a:srgbClr val="D9D9D9">
              <a:alpha val="52156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4"/>
          <p:cNvSpPr/>
          <p:nvPr/>
        </p:nvSpPr>
        <p:spPr>
          <a:xfrm>
            <a:off x="5709900" y="2130875"/>
            <a:ext cx="3434100" cy="223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21655" y="5166"/>
                  <a:pt x="42488" y="16577"/>
                  <a:pt x="61400" y="33633"/>
                </a:cubicBezTo>
                <a:cubicBezTo>
                  <a:pt x="85050" y="54955"/>
                  <a:pt x="105122" y="84538"/>
                  <a:pt x="120000" y="12000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4"/>
          <p:cNvSpPr txBox="1"/>
          <p:nvPr>
            <p:ph type="title"/>
          </p:nvPr>
        </p:nvSpPr>
        <p:spPr>
          <a:xfrm>
            <a:off x="256500" y="303225"/>
            <a:ext cx="3319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66666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69" name="Google Shape;369;p104"/>
          <p:cNvSpPr/>
          <p:nvPr/>
        </p:nvSpPr>
        <p:spPr>
          <a:xfrm>
            <a:off x="2756825" y="3456375"/>
            <a:ext cx="1794300" cy="13911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24644" y="103033"/>
                  <a:pt x="47883" y="83333"/>
                  <a:pt x="69411" y="61161"/>
                </a:cubicBezTo>
                <a:cubicBezTo>
                  <a:pt x="87616" y="42411"/>
                  <a:pt x="104533" y="21961"/>
                  <a:pt x="120000" y="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104"/>
          <p:cNvSpPr/>
          <p:nvPr/>
        </p:nvSpPr>
        <p:spPr>
          <a:xfrm>
            <a:off x="3427775" y="-44425"/>
            <a:ext cx="322500" cy="2175300"/>
          </a:xfrm>
          <a:custGeom>
            <a:rect b="b" l="l" r="r" t="t"/>
            <a:pathLst>
              <a:path extrusionOk="0" h="120000" w="120000">
                <a:moveTo>
                  <a:pt x="5731" y="0"/>
                </a:moveTo>
                <a:cubicBezTo>
                  <a:pt x="-5060" y="20494"/>
                  <a:pt x="-596" y="41100"/>
                  <a:pt x="19036" y="61450"/>
                </a:cubicBezTo>
                <a:cubicBezTo>
                  <a:pt x="38340" y="81450"/>
                  <a:pt x="72193" y="101083"/>
                  <a:pt x="120000" y="120000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104"/>
          <p:cNvSpPr/>
          <p:nvPr/>
        </p:nvSpPr>
        <p:spPr>
          <a:xfrm>
            <a:off x="3908159" y="2130796"/>
            <a:ext cx="806400" cy="806400"/>
          </a:xfrm>
          <a:custGeom>
            <a:rect b="b" l="l" r="r" t="t"/>
            <a:pathLst>
              <a:path extrusionOk="0" h="120000" w="120000">
                <a:moveTo>
                  <a:pt x="116108" y="48000"/>
                </a:moveTo>
                <a:cubicBezTo>
                  <a:pt x="110270" y="46702"/>
                  <a:pt x="110270" y="46702"/>
                  <a:pt x="110270" y="46702"/>
                </a:cubicBezTo>
                <a:cubicBezTo>
                  <a:pt x="108972" y="42162"/>
                  <a:pt x="107675" y="37621"/>
                  <a:pt x="105081" y="33729"/>
                </a:cubicBezTo>
                <a:cubicBezTo>
                  <a:pt x="108324" y="28540"/>
                  <a:pt x="108324" y="28540"/>
                  <a:pt x="108324" y="28540"/>
                </a:cubicBezTo>
                <a:cubicBezTo>
                  <a:pt x="108972" y="27243"/>
                  <a:pt x="109621" y="24648"/>
                  <a:pt x="108324" y="23351"/>
                </a:cubicBezTo>
                <a:cubicBezTo>
                  <a:pt x="96648" y="11675"/>
                  <a:pt x="96648" y="11675"/>
                  <a:pt x="96648" y="11675"/>
                </a:cubicBezTo>
                <a:cubicBezTo>
                  <a:pt x="96000" y="11027"/>
                  <a:pt x="95351" y="11027"/>
                  <a:pt x="94702" y="11027"/>
                </a:cubicBezTo>
                <a:cubicBezTo>
                  <a:pt x="93405" y="11027"/>
                  <a:pt x="92108" y="11027"/>
                  <a:pt x="91459" y="11675"/>
                </a:cubicBezTo>
                <a:cubicBezTo>
                  <a:pt x="86270" y="14918"/>
                  <a:pt x="86270" y="14918"/>
                  <a:pt x="86270" y="14918"/>
                </a:cubicBezTo>
                <a:cubicBezTo>
                  <a:pt x="82378" y="12324"/>
                  <a:pt x="77837" y="11027"/>
                  <a:pt x="73297" y="9729"/>
                </a:cubicBezTo>
                <a:cubicBezTo>
                  <a:pt x="72000" y="3891"/>
                  <a:pt x="72000" y="3891"/>
                  <a:pt x="72000" y="3891"/>
                </a:cubicBezTo>
                <a:cubicBezTo>
                  <a:pt x="71351" y="1945"/>
                  <a:pt x="70054" y="0"/>
                  <a:pt x="68108" y="0"/>
                </a:cubicBezTo>
                <a:cubicBezTo>
                  <a:pt x="51891" y="0"/>
                  <a:pt x="51891" y="0"/>
                  <a:pt x="51891" y="0"/>
                </a:cubicBezTo>
                <a:cubicBezTo>
                  <a:pt x="49945" y="0"/>
                  <a:pt x="48648" y="1945"/>
                  <a:pt x="48000" y="3891"/>
                </a:cubicBezTo>
                <a:cubicBezTo>
                  <a:pt x="46702" y="9729"/>
                  <a:pt x="46702" y="9729"/>
                  <a:pt x="46702" y="9729"/>
                </a:cubicBezTo>
                <a:cubicBezTo>
                  <a:pt x="42162" y="11027"/>
                  <a:pt x="37621" y="12324"/>
                  <a:pt x="33729" y="14918"/>
                </a:cubicBezTo>
                <a:cubicBezTo>
                  <a:pt x="28540" y="11675"/>
                  <a:pt x="28540" y="11675"/>
                  <a:pt x="28540" y="11675"/>
                </a:cubicBezTo>
                <a:cubicBezTo>
                  <a:pt x="27891" y="11027"/>
                  <a:pt x="26594" y="11027"/>
                  <a:pt x="25945" y="11027"/>
                </a:cubicBezTo>
                <a:cubicBezTo>
                  <a:pt x="24648" y="11027"/>
                  <a:pt x="24000" y="11027"/>
                  <a:pt x="23351" y="11675"/>
                </a:cubicBezTo>
                <a:cubicBezTo>
                  <a:pt x="11675" y="23351"/>
                  <a:pt x="11675" y="23351"/>
                  <a:pt x="11675" y="23351"/>
                </a:cubicBezTo>
                <a:cubicBezTo>
                  <a:pt x="10378" y="24648"/>
                  <a:pt x="11027" y="27243"/>
                  <a:pt x="11675" y="28540"/>
                </a:cubicBezTo>
                <a:cubicBezTo>
                  <a:pt x="14918" y="33729"/>
                  <a:pt x="14918" y="33729"/>
                  <a:pt x="14918" y="33729"/>
                </a:cubicBezTo>
                <a:cubicBezTo>
                  <a:pt x="12324" y="37621"/>
                  <a:pt x="11027" y="42162"/>
                  <a:pt x="9729" y="46702"/>
                </a:cubicBezTo>
                <a:cubicBezTo>
                  <a:pt x="3891" y="48000"/>
                  <a:pt x="3891" y="48000"/>
                  <a:pt x="3891" y="48000"/>
                </a:cubicBezTo>
                <a:cubicBezTo>
                  <a:pt x="1945" y="48648"/>
                  <a:pt x="0" y="49945"/>
                  <a:pt x="0" y="51891"/>
                </a:cubicBezTo>
                <a:cubicBezTo>
                  <a:pt x="0" y="68108"/>
                  <a:pt x="0" y="68108"/>
                  <a:pt x="0" y="68108"/>
                </a:cubicBezTo>
                <a:cubicBezTo>
                  <a:pt x="0" y="70054"/>
                  <a:pt x="1945" y="71351"/>
                  <a:pt x="3891" y="72000"/>
                </a:cubicBezTo>
                <a:cubicBezTo>
                  <a:pt x="9729" y="73297"/>
                  <a:pt x="9729" y="73297"/>
                  <a:pt x="9729" y="73297"/>
                </a:cubicBezTo>
                <a:cubicBezTo>
                  <a:pt x="11027" y="77837"/>
                  <a:pt x="12324" y="82378"/>
                  <a:pt x="14918" y="86270"/>
                </a:cubicBezTo>
                <a:cubicBezTo>
                  <a:pt x="11675" y="91459"/>
                  <a:pt x="11675" y="91459"/>
                  <a:pt x="11675" y="91459"/>
                </a:cubicBezTo>
                <a:cubicBezTo>
                  <a:pt x="11027" y="92756"/>
                  <a:pt x="10378" y="95351"/>
                  <a:pt x="11675" y="96648"/>
                </a:cubicBezTo>
                <a:cubicBezTo>
                  <a:pt x="23351" y="108324"/>
                  <a:pt x="23351" y="108324"/>
                  <a:pt x="23351" y="108324"/>
                </a:cubicBezTo>
                <a:cubicBezTo>
                  <a:pt x="24000" y="108972"/>
                  <a:pt x="24648" y="108972"/>
                  <a:pt x="25297" y="108972"/>
                </a:cubicBezTo>
                <a:cubicBezTo>
                  <a:pt x="26594" y="108972"/>
                  <a:pt x="27891" y="108972"/>
                  <a:pt x="28540" y="108324"/>
                </a:cubicBezTo>
                <a:cubicBezTo>
                  <a:pt x="33729" y="105081"/>
                  <a:pt x="33729" y="105081"/>
                  <a:pt x="33729" y="105081"/>
                </a:cubicBezTo>
                <a:cubicBezTo>
                  <a:pt x="37621" y="107675"/>
                  <a:pt x="42162" y="108972"/>
                  <a:pt x="46702" y="110270"/>
                </a:cubicBezTo>
                <a:cubicBezTo>
                  <a:pt x="48000" y="116108"/>
                  <a:pt x="48000" y="116108"/>
                  <a:pt x="48000" y="116108"/>
                </a:cubicBezTo>
                <a:cubicBezTo>
                  <a:pt x="48648" y="118054"/>
                  <a:pt x="49945" y="120000"/>
                  <a:pt x="51891" y="120000"/>
                </a:cubicBezTo>
                <a:cubicBezTo>
                  <a:pt x="68108" y="120000"/>
                  <a:pt x="68108" y="120000"/>
                  <a:pt x="68108" y="120000"/>
                </a:cubicBezTo>
                <a:cubicBezTo>
                  <a:pt x="70054" y="120000"/>
                  <a:pt x="71351" y="118054"/>
                  <a:pt x="72000" y="116108"/>
                </a:cubicBezTo>
                <a:cubicBezTo>
                  <a:pt x="73297" y="110270"/>
                  <a:pt x="73297" y="110270"/>
                  <a:pt x="73297" y="110270"/>
                </a:cubicBezTo>
                <a:cubicBezTo>
                  <a:pt x="77837" y="108972"/>
                  <a:pt x="82378" y="107675"/>
                  <a:pt x="86270" y="105081"/>
                </a:cubicBezTo>
                <a:cubicBezTo>
                  <a:pt x="91459" y="108324"/>
                  <a:pt x="91459" y="108324"/>
                  <a:pt x="91459" y="108324"/>
                </a:cubicBezTo>
                <a:cubicBezTo>
                  <a:pt x="92108" y="108972"/>
                  <a:pt x="93405" y="108972"/>
                  <a:pt x="94702" y="108972"/>
                </a:cubicBezTo>
                <a:cubicBezTo>
                  <a:pt x="95351" y="108972"/>
                  <a:pt x="96000" y="108972"/>
                  <a:pt x="96648" y="108324"/>
                </a:cubicBezTo>
                <a:cubicBezTo>
                  <a:pt x="108324" y="96648"/>
                  <a:pt x="108324" y="96648"/>
                  <a:pt x="108324" y="96648"/>
                </a:cubicBezTo>
                <a:cubicBezTo>
                  <a:pt x="109621" y="95351"/>
                  <a:pt x="109621" y="92756"/>
                  <a:pt x="108324" y="91459"/>
                </a:cubicBezTo>
                <a:cubicBezTo>
                  <a:pt x="105081" y="86270"/>
                  <a:pt x="105081" y="86270"/>
                  <a:pt x="105081" y="86270"/>
                </a:cubicBezTo>
                <a:cubicBezTo>
                  <a:pt x="107675" y="82378"/>
                  <a:pt x="108972" y="77837"/>
                  <a:pt x="110270" y="73297"/>
                </a:cubicBezTo>
                <a:cubicBezTo>
                  <a:pt x="116108" y="72000"/>
                  <a:pt x="116108" y="72000"/>
                  <a:pt x="116108" y="72000"/>
                </a:cubicBezTo>
                <a:cubicBezTo>
                  <a:pt x="118054" y="71351"/>
                  <a:pt x="120000" y="70054"/>
                  <a:pt x="120000" y="68108"/>
                </a:cubicBezTo>
                <a:cubicBezTo>
                  <a:pt x="120000" y="51891"/>
                  <a:pt x="120000" y="51891"/>
                  <a:pt x="120000" y="51891"/>
                </a:cubicBezTo>
                <a:cubicBezTo>
                  <a:pt x="120000" y="49945"/>
                  <a:pt x="118054" y="48648"/>
                  <a:pt x="116108" y="48000"/>
                </a:cubicBezTo>
                <a:close/>
                <a:moveTo>
                  <a:pt x="114810" y="66810"/>
                </a:moveTo>
                <a:cubicBezTo>
                  <a:pt x="114810" y="66810"/>
                  <a:pt x="114810" y="66810"/>
                  <a:pt x="114810" y="66810"/>
                </a:cubicBezTo>
                <a:cubicBezTo>
                  <a:pt x="108972" y="68108"/>
                  <a:pt x="108972" y="68108"/>
                  <a:pt x="108972" y="68108"/>
                </a:cubicBezTo>
                <a:cubicBezTo>
                  <a:pt x="107027" y="68756"/>
                  <a:pt x="105729" y="70054"/>
                  <a:pt x="105081" y="72000"/>
                </a:cubicBezTo>
                <a:cubicBezTo>
                  <a:pt x="104432" y="75891"/>
                  <a:pt x="102486" y="79783"/>
                  <a:pt x="100540" y="83675"/>
                </a:cubicBezTo>
                <a:cubicBezTo>
                  <a:pt x="99243" y="84972"/>
                  <a:pt x="99243" y="86918"/>
                  <a:pt x="100540" y="88864"/>
                </a:cubicBezTo>
                <a:cubicBezTo>
                  <a:pt x="103783" y="94054"/>
                  <a:pt x="103783" y="94054"/>
                  <a:pt x="103783" y="94054"/>
                </a:cubicBezTo>
                <a:cubicBezTo>
                  <a:pt x="94054" y="103783"/>
                  <a:pt x="94054" y="103783"/>
                  <a:pt x="94054" y="103783"/>
                </a:cubicBezTo>
                <a:cubicBezTo>
                  <a:pt x="94054" y="103783"/>
                  <a:pt x="94054" y="103783"/>
                  <a:pt x="94054" y="103783"/>
                </a:cubicBezTo>
                <a:cubicBezTo>
                  <a:pt x="88864" y="100540"/>
                  <a:pt x="88864" y="100540"/>
                  <a:pt x="88864" y="100540"/>
                </a:cubicBezTo>
                <a:cubicBezTo>
                  <a:pt x="88216" y="99891"/>
                  <a:pt x="86918" y="99891"/>
                  <a:pt x="86270" y="99891"/>
                </a:cubicBezTo>
                <a:cubicBezTo>
                  <a:pt x="84972" y="99891"/>
                  <a:pt x="84324" y="99891"/>
                  <a:pt x="83675" y="100540"/>
                </a:cubicBezTo>
                <a:cubicBezTo>
                  <a:pt x="79783" y="102486"/>
                  <a:pt x="75891" y="103783"/>
                  <a:pt x="72000" y="105081"/>
                </a:cubicBezTo>
                <a:cubicBezTo>
                  <a:pt x="70054" y="105729"/>
                  <a:pt x="68756" y="107027"/>
                  <a:pt x="68108" y="108972"/>
                </a:cubicBezTo>
                <a:cubicBezTo>
                  <a:pt x="66810" y="114810"/>
                  <a:pt x="66810" y="114810"/>
                  <a:pt x="66810" y="114810"/>
                </a:cubicBezTo>
                <a:cubicBezTo>
                  <a:pt x="66810" y="114810"/>
                  <a:pt x="66810" y="114810"/>
                  <a:pt x="66810" y="114810"/>
                </a:cubicBezTo>
                <a:cubicBezTo>
                  <a:pt x="53189" y="114810"/>
                  <a:pt x="53189" y="114810"/>
                  <a:pt x="53189" y="114810"/>
                </a:cubicBezTo>
                <a:cubicBezTo>
                  <a:pt x="51891" y="108972"/>
                  <a:pt x="51891" y="108972"/>
                  <a:pt x="51891" y="108972"/>
                </a:cubicBezTo>
                <a:cubicBezTo>
                  <a:pt x="51243" y="107027"/>
                  <a:pt x="49945" y="105729"/>
                  <a:pt x="48000" y="105081"/>
                </a:cubicBezTo>
                <a:cubicBezTo>
                  <a:pt x="44108" y="103783"/>
                  <a:pt x="40216" y="102486"/>
                  <a:pt x="36972" y="100540"/>
                </a:cubicBezTo>
                <a:cubicBezTo>
                  <a:pt x="35675" y="99891"/>
                  <a:pt x="35027" y="99891"/>
                  <a:pt x="33729" y="99891"/>
                </a:cubicBezTo>
                <a:cubicBezTo>
                  <a:pt x="33081" y="99891"/>
                  <a:pt x="31783" y="99891"/>
                  <a:pt x="31135" y="100540"/>
                </a:cubicBezTo>
                <a:cubicBezTo>
                  <a:pt x="25945" y="103783"/>
                  <a:pt x="25945" y="103783"/>
                  <a:pt x="25945" y="103783"/>
                </a:cubicBezTo>
                <a:cubicBezTo>
                  <a:pt x="25945" y="103783"/>
                  <a:pt x="25945" y="103783"/>
                  <a:pt x="25945" y="103783"/>
                </a:cubicBezTo>
                <a:cubicBezTo>
                  <a:pt x="16864" y="94054"/>
                  <a:pt x="16864" y="94054"/>
                  <a:pt x="16864" y="94054"/>
                </a:cubicBezTo>
                <a:cubicBezTo>
                  <a:pt x="19459" y="88864"/>
                  <a:pt x="19459" y="88864"/>
                  <a:pt x="19459" y="88864"/>
                </a:cubicBezTo>
                <a:cubicBezTo>
                  <a:pt x="20756" y="86918"/>
                  <a:pt x="20756" y="84972"/>
                  <a:pt x="19459" y="83675"/>
                </a:cubicBezTo>
                <a:cubicBezTo>
                  <a:pt x="17513" y="79783"/>
                  <a:pt x="16216" y="75891"/>
                  <a:pt x="14918" y="72000"/>
                </a:cubicBezTo>
                <a:cubicBezTo>
                  <a:pt x="14270" y="70054"/>
                  <a:pt x="12972" y="68756"/>
                  <a:pt x="11027" y="68108"/>
                </a:cubicBezTo>
                <a:cubicBezTo>
                  <a:pt x="5189" y="66810"/>
                  <a:pt x="5189" y="66810"/>
                  <a:pt x="5189" y="66810"/>
                </a:cubicBezTo>
                <a:cubicBezTo>
                  <a:pt x="5189" y="66810"/>
                  <a:pt x="5189" y="66810"/>
                  <a:pt x="5189" y="66810"/>
                </a:cubicBezTo>
                <a:cubicBezTo>
                  <a:pt x="5189" y="53189"/>
                  <a:pt x="5189" y="53189"/>
                  <a:pt x="5189" y="53189"/>
                </a:cubicBezTo>
                <a:cubicBezTo>
                  <a:pt x="11027" y="51891"/>
                  <a:pt x="11027" y="51891"/>
                  <a:pt x="11027" y="51891"/>
                </a:cubicBezTo>
                <a:cubicBezTo>
                  <a:pt x="12972" y="51243"/>
                  <a:pt x="14270" y="49945"/>
                  <a:pt x="14918" y="48000"/>
                </a:cubicBezTo>
                <a:cubicBezTo>
                  <a:pt x="16216" y="44108"/>
                  <a:pt x="17513" y="40216"/>
                  <a:pt x="19459" y="36972"/>
                </a:cubicBezTo>
                <a:cubicBezTo>
                  <a:pt x="20756" y="35027"/>
                  <a:pt x="20756" y="33081"/>
                  <a:pt x="19459" y="31135"/>
                </a:cubicBezTo>
                <a:cubicBezTo>
                  <a:pt x="16864" y="25945"/>
                  <a:pt x="16864" y="25945"/>
                  <a:pt x="16864" y="25945"/>
                </a:cubicBezTo>
                <a:cubicBezTo>
                  <a:pt x="16864" y="25945"/>
                  <a:pt x="16864" y="25945"/>
                  <a:pt x="16864" y="25945"/>
                </a:cubicBezTo>
                <a:cubicBezTo>
                  <a:pt x="25945" y="16864"/>
                  <a:pt x="25945" y="16864"/>
                  <a:pt x="25945" y="16864"/>
                </a:cubicBezTo>
                <a:cubicBezTo>
                  <a:pt x="31135" y="19459"/>
                  <a:pt x="31135" y="19459"/>
                  <a:pt x="31135" y="19459"/>
                </a:cubicBezTo>
                <a:cubicBezTo>
                  <a:pt x="31783" y="20108"/>
                  <a:pt x="33081" y="20108"/>
                  <a:pt x="33729" y="20108"/>
                </a:cubicBezTo>
                <a:cubicBezTo>
                  <a:pt x="35027" y="20108"/>
                  <a:pt x="35675" y="20108"/>
                  <a:pt x="36972" y="19459"/>
                </a:cubicBezTo>
                <a:cubicBezTo>
                  <a:pt x="40216" y="17513"/>
                  <a:pt x="44108" y="16216"/>
                  <a:pt x="48000" y="14918"/>
                </a:cubicBezTo>
                <a:cubicBezTo>
                  <a:pt x="49945" y="14270"/>
                  <a:pt x="51243" y="12972"/>
                  <a:pt x="51891" y="11027"/>
                </a:cubicBezTo>
                <a:cubicBezTo>
                  <a:pt x="53189" y="5189"/>
                  <a:pt x="53189" y="5189"/>
                  <a:pt x="53189" y="5189"/>
                </a:cubicBezTo>
                <a:cubicBezTo>
                  <a:pt x="66810" y="5189"/>
                  <a:pt x="66810" y="5189"/>
                  <a:pt x="66810" y="5189"/>
                </a:cubicBezTo>
                <a:cubicBezTo>
                  <a:pt x="66810" y="5189"/>
                  <a:pt x="66810" y="5189"/>
                  <a:pt x="66810" y="5189"/>
                </a:cubicBezTo>
                <a:cubicBezTo>
                  <a:pt x="68108" y="11027"/>
                  <a:pt x="68108" y="11027"/>
                  <a:pt x="68108" y="11027"/>
                </a:cubicBezTo>
                <a:cubicBezTo>
                  <a:pt x="68756" y="12972"/>
                  <a:pt x="70054" y="14270"/>
                  <a:pt x="72000" y="14918"/>
                </a:cubicBezTo>
                <a:cubicBezTo>
                  <a:pt x="75891" y="16216"/>
                  <a:pt x="79783" y="17513"/>
                  <a:pt x="83675" y="19459"/>
                </a:cubicBezTo>
                <a:cubicBezTo>
                  <a:pt x="84324" y="20108"/>
                  <a:pt x="84972" y="20108"/>
                  <a:pt x="86270" y="20108"/>
                </a:cubicBezTo>
                <a:cubicBezTo>
                  <a:pt x="86918" y="20108"/>
                  <a:pt x="88216" y="20108"/>
                  <a:pt x="88864" y="19459"/>
                </a:cubicBezTo>
                <a:cubicBezTo>
                  <a:pt x="94054" y="16864"/>
                  <a:pt x="94054" y="16864"/>
                  <a:pt x="94054" y="16864"/>
                </a:cubicBezTo>
                <a:cubicBezTo>
                  <a:pt x="103783" y="25945"/>
                  <a:pt x="103783" y="25945"/>
                  <a:pt x="103783" y="25945"/>
                </a:cubicBezTo>
                <a:cubicBezTo>
                  <a:pt x="103783" y="25945"/>
                  <a:pt x="103783" y="25945"/>
                  <a:pt x="103783" y="25945"/>
                </a:cubicBezTo>
                <a:cubicBezTo>
                  <a:pt x="100540" y="31135"/>
                  <a:pt x="100540" y="31135"/>
                  <a:pt x="100540" y="31135"/>
                </a:cubicBezTo>
                <a:cubicBezTo>
                  <a:pt x="99243" y="33081"/>
                  <a:pt x="99243" y="35027"/>
                  <a:pt x="100540" y="36972"/>
                </a:cubicBezTo>
                <a:cubicBezTo>
                  <a:pt x="102486" y="40216"/>
                  <a:pt x="104432" y="44108"/>
                  <a:pt x="105081" y="48000"/>
                </a:cubicBezTo>
                <a:cubicBezTo>
                  <a:pt x="105729" y="49945"/>
                  <a:pt x="107027" y="51243"/>
                  <a:pt x="108972" y="51891"/>
                </a:cubicBezTo>
                <a:cubicBezTo>
                  <a:pt x="114810" y="53189"/>
                  <a:pt x="114810" y="53189"/>
                  <a:pt x="114810" y="53189"/>
                </a:cubicBezTo>
                <a:lnTo>
                  <a:pt x="114810" y="66810"/>
                </a:lnTo>
                <a:close/>
                <a:moveTo>
                  <a:pt x="60324" y="27243"/>
                </a:moveTo>
                <a:cubicBezTo>
                  <a:pt x="42162" y="27243"/>
                  <a:pt x="27243" y="42162"/>
                  <a:pt x="27243" y="60324"/>
                </a:cubicBezTo>
                <a:cubicBezTo>
                  <a:pt x="27243" y="77837"/>
                  <a:pt x="42162" y="92756"/>
                  <a:pt x="60324" y="92756"/>
                </a:cubicBezTo>
                <a:cubicBezTo>
                  <a:pt x="78486" y="92756"/>
                  <a:pt x="92756" y="77837"/>
                  <a:pt x="92756" y="60324"/>
                </a:cubicBezTo>
                <a:cubicBezTo>
                  <a:pt x="92756" y="42162"/>
                  <a:pt x="78486" y="27243"/>
                  <a:pt x="60324" y="27243"/>
                </a:cubicBezTo>
                <a:close/>
                <a:moveTo>
                  <a:pt x="60324" y="32432"/>
                </a:moveTo>
                <a:cubicBezTo>
                  <a:pt x="69405" y="32432"/>
                  <a:pt x="77837" y="37621"/>
                  <a:pt x="82378" y="44108"/>
                </a:cubicBezTo>
                <a:cubicBezTo>
                  <a:pt x="68108" y="52540"/>
                  <a:pt x="68108" y="52540"/>
                  <a:pt x="68108" y="52540"/>
                </a:cubicBezTo>
                <a:cubicBezTo>
                  <a:pt x="66162" y="50594"/>
                  <a:pt x="62918" y="49297"/>
                  <a:pt x="60324" y="49297"/>
                </a:cubicBezTo>
                <a:cubicBezTo>
                  <a:pt x="57081" y="49297"/>
                  <a:pt x="53837" y="50594"/>
                  <a:pt x="51891" y="52540"/>
                </a:cubicBezTo>
                <a:cubicBezTo>
                  <a:pt x="37621" y="44108"/>
                  <a:pt x="37621" y="44108"/>
                  <a:pt x="37621" y="44108"/>
                </a:cubicBezTo>
                <a:cubicBezTo>
                  <a:pt x="42810" y="37621"/>
                  <a:pt x="50594" y="32432"/>
                  <a:pt x="60324" y="32432"/>
                </a:cubicBezTo>
                <a:close/>
                <a:moveTo>
                  <a:pt x="57081" y="87567"/>
                </a:moveTo>
                <a:cubicBezTo>
                  <a:pt x="43459" y="85621"/>
                  <a:pt x="32432" y="73945"/>
                  <a:pt x="32432" y="60324"/>
                </a:cubicBezTo>
                <a:cubicBezTo>
                  <a:pt x="32432" y="56432"/>
                  <a:pt x="33729" y="52540"/>
                  <a:pt x="35027" y="49297"/>
                </a:cubicBezTo>
                <a:cubicBezTo>
                  <a:pt x="49297" y="57081"/>
                  <a:pt x="49297" y="57081"/>
                  <a:pt x="49297" y="57081"/>
                </a:cubicBezTo>
                <a:cubicBezTo>
                  <a:pt x="49297" y="58378"/>
                  <a:pt x="49297" y="59027"/>
                  <a:pt x="49297" y="60324"/>
                </a:cubicBezTo>
                <a:cubicBezTo>
                  <a:pt x="49297" y="64864"/>
                  <a:pt x="52540" y="69405"/>
                  <a:pt x="57081" y="70702"/>
                </a:cubicBezTo>
                <a:lnTo>
                  <a:pt x="57081" y="87567"/>
                </a:lnTo>
                <a:close/>
                <a:moveTo>
                  <a:pt x="54486" y="60324"/>
                </a:moveTo>
                <a:cubicBezTo>
                  <a:pt x="54486" y="57081"/>
                  <a:pt x="57081" y="54486"/>
                  <a:pt x="60324" y="54486"/>
                </a:cubicBezTo>
                <a:cubicBezTo>
                  <a:pt x="62918" y="54486"/>
                  <a:pt x="65513" y="57081"/>
                  <a:pt x="65513" y="60324"/>
                </a:cubicBezTo>
                <a:cubicBezTo>
                  <a:pt x="65513" y="62918"/>
                  <a:pt x="62918" y="65513"/>
                  <a:pt x="60324" y="65513"/>
                </a:cubicBezTo>
                <a:cubicBezTo>
                  <a:pt x="57081" y="65513"/>
                  <a:pt x="54486" y="62918"/>
                  <a:pt x="54486" y="60324"/>
                </a:cubicBezTo>
                <a:close/>
                <a:moveTo>
                  <a:pt x="87567" y="60324"/>
                </a:moveTo>
                <a:cubicBezTo>
                  <a:pt x="87567" y="73945"/>
                  <a:pt x="76540" y="85621"/>
                  <a:pt x="62918" y="87567"/>
                </a:cubicBezTo>
                <a:cubicBezTo>
                  <a:pt x="62918" y="70702"/>
                  <a:pt x="62918" y="70702"/>
                  <a:pt x="62918" y="70702"/>
                </a:cubicBezTo>
                <a:cubicBezTo>
                  <a:pt x="67459" y="69405"/>
                  <a:pt x="70702" y="64864"/>
                  <a:pt x="70702" y="60324"/>
                </a:cubicBezTo>
                <a:cubicBezTo>
                  <a:pt x="70702" y="59027"/>
                  <a:pt x="70702" y="58378"/>
                  <a:pt x="70702" y="57081"/>
                </a:cubicBezTo>
                <a:cubicBezTo>
                  <a:pt x="84972" y="49297"/>
                  <a:pt x="84972" y="49297"/>
                  <a:pt x="84972" y="49297"/>
                </a:cubicBezTo>
                <a:cubicBezTo>
                  <a:pt x="86918" y="52540"/>
                  <a:pt x="87567" y="56432"/>
                  <a:pt x="87567" y="603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4"/>
          <p:cNvSpPr txBox="1"/>
          <p:nvPr>
            <p:ph idx="2" type="title"/>
          </p:nvPr>
        </p:nvSpPr>
        <p:spPr>
          <a:xfrm>
            <a:off x="362325" y="2070800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3" name="Google Shape;373;p104" title="12"/>
          <p:cNvSpPr txBox="1"/>
          <p:nvPr>
            <p:ph idx="3" type="title"/>
          </p:nvPr>
        </p:nvSpPr>
        <p:spPr>
          <a:xfrm>
            <a:off x="354225" y="1605613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4" name="Google Shape;374;p104"/>
          <p:cNvSpPr txBox="1"/>
          <p:nvPr>
            <p:ph idx="4" type="title"/>
          </p:nvPr>
        </p:nvSpPr>
        <p:spPr>
          <a:xfrm>
            <a:off x="6007950" y="359925"/>
            <a:ext cx="2838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ajdhani"/>
              <a:buNone/>
              <a:defRPr b="1" i="0" sz="24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5" name="Google Shape;375;p104"/>
          <p:cNvSpPr txBox="1"/>
          <p:nvPr>
            <p:ph idx="5" type="title"/>
          </p:nvPr>
        </p:nvSpPr>
        <p:spPr>
          <a:xfrm>
            <a:off x="7304150" y="207932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6" name="Google Shape;376;p104" title="12"/>
          <p:cNvSpPr txBox="1"/>
          <p:nvPr>
            <p:ph idx="6" type="title"/>
          </p:nvPr>
        </p:nvSpPr>
        <p:spPr>
          <a:xfrm>
            <a:off x="7296050" y="161413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7" name="Google Shape;377;p104"/>
          <p:cNvSpPr txBox="1"/>
          <p:nvPr>
            <p:ph idx="7" type="title"/>
          </p:nvPr>
        </p:nvSpPr>
        <p:spPr>
          <a:xfrm>
            <a:off x="5839850" y="3876550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78" name="Google Shape;378;p104" title="12"/>
          <p:cNvSpPr txBox="1"/>
          <p:nvPr>
            <p:ph idx="8" type="title"/>
          </p:nvPr>
        </p:nvSpPr>
        <p:spPr>
          <a:xfrm>
            <a:off x="5831750" y="3411363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9" name="Google Shape;379;p104"/>
          <p:cNvSpPr txBox="1"/>
          <p:nvPr>
            <p:ph idx="9" type="title"/>
          </p:nvPr>
        </p:nvSpPr>
        <p:spPr>
          <a:xfrm>
            <a:off x="1568100" y="38090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80" name="Google Shape;380;p104" title="12"/>
          <p:cNvSpPr txBox="1"/>
          <p:nvPr>
            <p:ph idx="13" type="title"/>
          </p:nvPr>
        </p:nvSpPr>
        <p:spPr>
          <a:xfrm>
            <a:off x="1560000" y="33438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 1">
  <p:cSld name="BLANK_1_1_1_6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5"/>
          <p:cNvSpPr txBox="1"/>
          <p:nvPr>
            <p:ph type="title"/>
          </p:nvPr>
        </p:nvSpPr>
        <p:spPr>
          <a:xfrm>
            <a:off x="720000" y="227025"/>
            <a:ext cx="7703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83" name="Google Shape;383;p105"/>
          <p:cNvSpPr txBox="1"/>
          <p:nvPr>
            <p:ph idx="2" type="title"/>
          </p:nvPr>
        </p:nvSpPr>
        <p:spPr>
          <a:xfrm>
            <a:off x="854400" y="160082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384" name="Google Shape;384;p105" title="12"/>
          <p:cNvSpPr txBox="1"/>
          <p:nvPr>
            <p:ph idx="3" type="title"/>
          </p:nvPr>
        </p:nvSpPr>
        <p:spPr>
          <a:xfrm>
            <a:off x="420475" y="1135650"/>
            <a:ext cx="188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grpSp>
        <p:nvGrpSpPr>
          <p:cNvPr id="385" name="Google Shape;385;p105"/>
          <p:cNvGrpSpPr/>
          <p:nvPr/>
        </p:nvGrpSpPr>
        <p:grpSpPr>
          <a:xfrm>
            <a:off x="2902660" y="1650310"/>
            <a:ext cx="3073647" cy="2453135"/>
            <a:chOff x="2933643" y="1510897"/>
            <a:chExt cx="3268446" cy="2608608"/>
          </a:xfrm>
        </p:grpSpPr>
        <p:sp>
          <p:nvSpPr>
            <p:cNvPr id="386" name="Google Shape;386;p105"/>
            <p:cNvSpPr/>
            <p:nvPr/>
          </p:nvSpPr>
          <p:spPr>
            <a:xfrm>
              <a:off x="4094732" y="2637059"/>
              <a:ext cx="713100" cy="7830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35011"/>
                  </a:lnTo>
                  <a:lnTo>
                    <a:pt x="52744" y="118655"/>
                  </a:lnTo>
                  <a:cubicBezTo>
                    <a:pt x="53300" y="118483"/>
                    <a:pt x="53872" y="118372"/>
                    <a:pt x="54422" y="118188"/>
                  </a:cubicBezTo>
                  <a:cubicBezTo>
                    <a:pt x="54738" y="118816"/>
                    <a:pt x="55161" y="119383"/>
                    <a:pt x="55500" y="12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5"/>
            <p:cNvSpPr/>
            <p:nvPr/>
          </p:nvSpPr>
          <p:spPr>
            <a:xfrm>
              <a:off x="3434941" y="1833080"/>
              <a:ext cx="658800" cy="1035600"/>
            </a:xfrm>
            <a:custGeom>
              <a:rect b="b" l="l" r="r" t="t"/>
              <a:pathLst>
                <a:path extrusionOk="0" h="120000" w="120000">
                  <a:moveTo>
                    <a:pt x="0" y="94833"/>
                  </a:moveTo>
                  <a:lnTo>
                    <a:pt x="31983" y="0"/>
                  </a:lnTo>
                  <a:lnTo>
                    <a:pt x="120000" y="120000"/>
                  </a:lnTo>
                  <a:lnTo>
                    <a:pt x="0" y="94833"/>
                  </a:ln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5"/>
            <p:cNvSpPr/>
            <p:nvPr/>
          </p:nvSpPr>
          <p:spPr>
            <a:xfrm>
              <a:off x="3428609" y="2649778"/>
              <a:ext cx="660900" cy="537000"/>
            </a:xfrm>
            <a:custGeom>
              <a:rect b="b" l="l" r="r" t="t"/>
              <a:pathLst>
                <a:path extrusionOk="0" h="120000" w="120000">
                  <a:moveTo>
                    <a:pt x="57166" y="120000"/>
                  </a:moveTo>
                  <a:lnTo>
                    <a:pt x="120000" y="48744"/>
                  </a:lnTo>
                  <a:lnTo>
                    <a:pt x="0" y="0"/>
                  </a:lnTo>
                  <a:lnTo>
                    <a:pt x="57166" y="12000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05"/>
            <p:cNvSpPr/>
            <p:nvPr/>
          </p:nvSpPr>
          <p:spPr>
            <a:xfrm>
              <a:off x="3606417" y="1834923"/>
              <a:ext cx="812700" cy="1037400"/>
            </a:xfrm>
            <a:custGeom>
              <a:rect b="b" l="l" r="r" t="t"/>
              <a:pathLst>
                <a:path extrusionOk="0" h="120000" w="120000">
                  <a:moveTo>
                    <a:pt x="120000" y="36861"/>
                  </a:moveTo>
                  <a:lnTo>
                    <a:pt x="72105" y="120000"/>
                  </a:lnTo>
                  <a:lnTo>
                    <a:pt x="0" y="0"/>
                  </a:lnTo>
                  <a:lnTo>
                    <a:pt x="120000" y="36861"/>
                  </a:ln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05"/>
            <p:cNvSpPr/>
            <p:nvPr/>
          </p:nvSpPr>
          <p:spPr>
            <a:xfrm>
              <a:off x="4414015" y="2151537"/>
              <a:ext cx="569700" cy="487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3722" y="120000"/>
                  </a:lnTo>
                  <a:lnTo>
                    <a:pt x="120000" y="32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5"/>
            <p:cNvSpPr/>
            <p:nvPr/>
          </p:nvSpPr>
          <p:spPr>
            <a:xfrm>
              <a:off x="4413183" y="1594110"/>
              <a:ext cx="562800" cy="6942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lnTo>
                    <a:pt x="59883" y="0"/>
                  </a:lnTo>
                  <a:lnTo>
                    <a:pt x="0" y="96372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5"/>
            <p:cNvSpPr/>
            <p:nvPr/>
          </p:nvSpPr>
          <p:spPr>
            <a:xfrm>
              <a:off x="4806334" y="2282006"/>
              <a:ext cx="945000" cy="488700"/>
            </a:xfrm>
            <a:custGeom>
              <a:rect b="b" l="l" r="r" t="t"/>
              <a:pathLst>
                <a:path extrusionOk="0" h="120000" w="120000">
                  <a:moveTo>
                    <a:pt x="0" y="88294"/>
                  </a:moveTo>
                  <a:lnTo>
                    <a:pt x="120000" y="120000"/>
                  </a:lnTo>
                  <a:lnTo>
                    <a:pt x="21277" y="0"/>
                  </a:lnTo>
                  <a:lnTo>
                    <a:pt x="0" y="88294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05"/>
            <p:cNvSpPr/>
            <p:nvPr/>
          </p:nvSpPr>
          <p:spPr>
            <a:xfrm>
              <a:off x="4969989" y="2278117"/>
              <a:ext cx="951900" cy="443700"/>
            </a:xfrm>
            <a:custGeom>
              <a:rect b="b" l="l" r="r" t="t"/>
              <a:pathLst>
                <a:path extrusionOk="0" h="120000" w="120000">
                  <a:moveTo>
                    <a:pt x="87944" y="120000"/>
                  </a:moveTo>
                  <a:lnTo>
                    <a:pt x="120000" y="0"/>
                  </a:lnTo>
                  <a:lnTo>
                    <a:pt x="0" y="888"/>
                  </a:lnTo>
                  <a:lnTo>
                    <a:pt x="87944" y="120000"/>
                  </a:lnTo>
                  <a:close/>
                </a:path>
              </a:pathLst>
            </a:custGeom>
            <a:solidFill>
              <a:srgbClr val="BB1B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05"/>
            <p:cNvSpPr/>
            <p:nvPr/>
          </p:nvSpPr>
          <p:spPr>
            <a:xfrm>
              <a:off x="4802700" y="2636830"/>
              <a:ext cx="869100" cy="8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616"/>
                  </a:lnTo>
                  <a:lnTo>
                    <a:pt x="69883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05"/>
            <p:cNvSpPr/>
            <p:nvPr/>
          </p:nvSpPr>
          <p:spPr>
            <a:xfrm>
              <a:off x="5258172" y="2721909"/>
              <a:ext cx="635400" cy="814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76255"/>
                  </a:lnTo>
                  <a:lnTo>
                    <a:pt x="77711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628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05"/>
            <p:cNvSpPr/>
            <p:nvPr/>
          </p:nvSpPr>
          <p:spPr>
            <a:xfrm>
              <a:off x="4802700" y="2634772"/>
              <a:ext cx="522900" cy="10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97477"/>
                  </a:lnTo>
                  <a:lnTo>
                    <a:pt x="3388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05"/>
            <p:cNvSpPr/>
            <p:nvPr/>
          </p:nvSpPr>
          <p:spPr>
            <a:xfrm>
              <a:off x="4820171" y="3435735"/>
              <a:ext cx="489600" cy="380100"/>
            </a:xfrm>
            <a:custGeom>
              <a:rect b="b" l="l" r="r" t="t"/>
              <a:pathLst>
                <a:path extrusionOk="0" h="120000" w="120000">
                  <a:moveTo>
                    <a:pt x="0" y="66977"/>
                  </a:moveTo>
                  <a:lnTo>
                    <a:pt x="120000" y="0"/>
                  </a:lnTo>
                  <a:lnTo>
                    <a:pt x="101155" y="120000"/>
                  </a:lnTo>
                  <a:lnTo>
                    <a:pt x="0" y="66977"/>
                  </a:ln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05"/>
            <p:cNvSpPr/>
            <p:nvPr/>
          </p:nvSpPr>
          <p:spPr>
            <a:xfrm>
              <a:off x="4092581" y="2150222"/>
              <a:ext cx="718500" cy="717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0000" y="81450"/>
                  </a:lnTo>
                  <a:lnTo>
                    <a:pt x="53927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05"/>
            <p:cNvSpPr/>
            <p:nvPr/>
          </p:nvSpPr>
          <p:spPr>
            <a:xfrm>
              <a:off x="4421983" y="2628962"/>
              <a:ext cx="398700" cy="1020300"/>
            </a:xfrm>
            <a:custGeom>
              <a:rect b="b" l="l" r="r" t="t"/>
              <a:pathLst>
                <a:path extrusionOk="0" h="120000" w="120000">
                  <a:moveTo>
                    <a:pt x="116955" y="0"/>
                  </a:moveTo>
                  <a:lnTo>
                    <a:pt x="0" y="92841"/>
                  </a:lnTo>
                  <a:cubicBezTo>
                    <a:pt x="10166" y="100871"/>
                    <a:pt x="25683" y="107691"/>
                    <a:pt x="45177" y="112438"/>
                  </a:cubicBezTo>
                  <a:cubicBezTo>
                    <a:pt x="67338" y="117843"/>
                    <a:pt x="93288" y="120356"/>
                    <a:pt x="119338" y="119643"/>
                  </a:cubicBezTo>
                  <a:cubicBezTo>
                    <a:pt x="119555" y="119760"/>
                    <a:pt x="119783" y="119877"/>
                    <a:pt x="120000" y="120000"/>
                  </a:cubicBezTo>
                  <a:lnTo>
                    <a:pt x="116955" y="0"/>
                  </a:lnTo>
                  <a:close/>
                </a:path>
              </a:pathLst>
            </a:custGeom>
            <a:solidFill>
              <a:srgbClr val="C628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05"/>
            <p:cNvSpPr/>
            <p:nvPr/>
          </p:nvSpPr>
          <p:spPr>
            <a:xfrm>
              <a:off x="5231846" y="3238257"/>
              <a:ext cx="657900" cy="58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3688" y="40288"/>
                  </a:lnTo>
                  <a:lnTo>
                    <a:pt x="616" y="114677"/>
                  </a:lnTo>
                  <a:cubicBezTo>
                    <a:pt x="30588" y="115450"/>
                    <a:pt x="59716" y="103383"/>
                    <a:pt x="82038" y="80888"/>
                  </a:cubicBezTo>
                  <a:cubicBezTo>
                    <a:pt x="102905" y="59855"/>
                    <a:pt x="116300" y="31144"/>
                    <a:pt x="120000" y="0"/>
                  </a:cubicBezTo>
                  <a:close/>
                  <a:moveTo>
                    <a:pt x="522" y="115266"/>
                  </a:moveTo>
                  <a:lnTo>
                    <a:pt x="0" y="118205"/>
                  </a:lnTo>
                  <a:cubicBezTo>
                    <a:pt x="1050" y="118850"/>
                    <a:pt x="2133" y="119405"/>
                    <a:pt x="3200" y="120000"/>
                  </a:cubicBezTo>
                  <a:cubicBezTo>
                    <a:pt x="2288" y="118438"/>
                    <a:pt x="1372" y="116872"/>
                    <a:pt x="522" y="115266"/>
                  </a:cubicBezTo>
                  <a:close/>
                </a:path>
              </a:pathLst>
            </a:custGeom>
            <a:solidFill>
              <a:srgbClr val="5B0D0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05"/>
            <p:cNvSpPr/>
            <p:nvPr/>
          </p:nvSpPr>
          <p:spPr>
            <a:xfrm>
              <a:off x="5664189" y="2280962"/>
              <a:ext cx="537900" cy="954300"/>
            </a:xfrm>
            <a:custGeom>
              <a:rect b="b" l="l" r="r" t="t"/>
              <a:pathLst>
                <a:path extrusionOk="0" h="120000" w="120000">
                  <a:moveTo>
                    <a:pt x="59548" y="0"/>
                  </a:moveTo>
                  <a:cubicBezTo>
                    <a:pt x="58601" y="105"/>
                    <a:pt x="57676" y="155"/>
                    <a:pt x="56729" y="277"/>
                  </a:cubicBezTo>
                  <a:lnTo>
                    <a:pt x="0" y="56033"/>
                  </a:lnTo>
                  <a:lnTo>
                    <a:pt x="50477" y="120000"/>
                  </a:lnTo>
                  <a:cubicBezTo>
                    <a:pt x="50584" y="119533"/>
                    <a:pt x="50760" y="119072"/>
                    <a:pt x="50857" y="118600"/>
                  </a:cubicBezTo>
                  <a:cubicBezTo>
                    <a:pt x="95218" y="107083"/>
                    <a:pt x="122547" y="81455"/>
                    <a:pt x="119812" y="53977"/>
                  </a:cubicBezTo>
                  <a:cubicBezTo>
                    <a:pt x="117560" y="31288"/>
                    <a:pt x="94690" y="10972"/>
                    <a:pt x="59548" y="0"/>
                  </a:cubicBezTo>
                  <a:close/>
                </a:path>
              </a:pathLst>
            </a:custGeom>
            <a:solidFill>
              <a:srgbClr val="63131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05"/>
            <p:cNvSpPr/>
            <p:nvPr/>
          </p:nvSpPr>
          <p:spPr>
            <a:xfrm>
              <a:off x="4693062" y="1520854"/>
              <a:ext cx="703500" cy="761700"/>
            </a:xfrm>
            <a:custGeom>
              <a:rect b="b" l="l" r="r" t="t"/>
              <a:pathLst>
                <a:path extrusionOk="0" h="120000" w="120000">
                  <a:moveTo>
                    <a:pt x="44577" y="27"/>
                  </a:moveTo>
                  <a:cubicBezTo>
                    <a:pt x="29011" y="383"/>
                    <a:pt x="13688" y="4297"/>
                    <a:pt x="27" y="11509"/>
                  </a:cubicBezTo>
                  <a:cubicBezTo>
                    <a:pt x="16" y="11497"/>
                    <a:pt x="11" y="11486"/>
                    <a:pt x="0" y="11481"/>
                  </a:cubicBezTo>
                  <a:lnTo>
                    <a:pt x="47566" y="120000"/>
                  </a:lnTo>
                  <a:lnTo>
                    <a:pt x="120000" y="31758"/>
                  </a:lnTo>
                  <a:cubicBezTo>
                    <a:pt x="104911" y="14939"/>
                    <a:pt x="83600" y="3908"/>
                    <a:pt x="60172" y="850"/>
                  </a:cubicBezTo>
                  <a:cubicBezTo>
                    <a:pt x="54983" y="172"/>
                    <a:pt x="49761" y="-94"/>
                    <a:pt x="44577" y="27"/>
                  </a:cubicBez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05"/>
            <p:cNvSpPr/>
            <p:nvPr/>
          </p:nvSpPr>
          <p:spPr>
            <a:xfrm>
              <a:off x="4967684" y="1721093"/>
              <a:ext cx="950400" cy="562800"/>
            </a:xfrm>
            <a:custGeom>
              <a:rect b="b" l="l" r="r" t="t"/>
              <a:pathLst>
                <a:path extrusionOk="0" h="120000" w="120000">
                  <a:moveTo>
                    <a:pt x="53994" y="0"/>
                  </a:moveTo>
                  <a:lnTo>
                    <a:pt x="0" y="119605"/>
                  </a:lnTo>
                  <a:lnTo>
                    <a:pt x="119872" y="120000"/>
                  </a:lnTo>
                  <a:lnTo>
                    <a:pt x="120000" y="119677"/>
                  </a:lnTo>
                  <a:cubicBezTo>
                    <a:pt x="118505" y="89500"/>
                    <a:pt x="110922" y="61127"/>
                    <a:pt x="98466" y="39316"/>
                  </a:cubicBezTo>
                  <a:cubicBezTo>
                    <a:pt x="86666" y="18650"/>
                    <a:pt x="71155" y="5061"/>
                    <a:pt x="54355" y="683"/>
                  </a:cubicBezTo>
                  <a:cubicBezTo>
                    <a:pt x="54238" y="444"/>
                    <a:pt x="54111" y="233"/>
                    <a:pt x="53994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05"/>
            <p:cNvSpPr/>
            <p:nvPr/>
          </p:nvSpPr>
          <p:spPr>
            <a:xfrm>
              <a:off x="4090515" y="1510897"/>
              <a:ext cx="604500" cy="642000"/>
            </a:xfrm>
            <a:custGeom>
              <a:rect b="b" l="l" r="r" t="t"/>
              <a:pathLst>
                <a:path extrusionOk="0" h="120000" w="120000">
                  <a:moveTo>
                    <a:pt x="65377" y="0"/>
                  </a:moveTo>
                  <a:cubicBezTo>
                    <a:pt x="62622" y="-16"/>
                    <a:pt x="59861" y="55"/>
                    <a:pt x="57105" y="250"/>
                  </a:cubicBezTo>
                  <a:cubicBezTo>
                    <a:pt x="36050" y="1766"/>
                    <a:pt x="16061" y="9545"/>
                    <a:pt x="0" y="22447"/>
                  </a:cubicBezTo>
                  <a:lnTo>
                    <a:pt x="64066" y="119999"/>
                  </a:lnTo>
                  <a:lnTo>
                    <a:pt x="120000" y="15352"/>
                  </a:lnTo>
                  <a:cubicBezTo>
                    <a:pt x="119888" y="15413"/>
                    <a:pt x="119772" y="15452"/>
                    <a:pt x="119666" y="15513"/>
                  </a:cubicBezTo>
                  <a:cubicBezTo>
                    <a:pt x="103494" y="5472"/>
                    <a:pt x="84627" y="116"/>
                    <a:pt x="65377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05"/>
            <p:cNvSpPr/>
            <p:nvPr/>
          </p:nvSpPr>
          <p:spPr>
            <a:xfrm>
              <a:off x="3604699" y="1629978"/>
              <a:ext cx="808500" cy="522900"/>
            </a:xfrm>
            <a:custGeom>
              <a:rect b="b" l="l" r="r" t="t"/>
              <a:pathLst>
                <a:path extrusionOk="0" h="120000" w="120000">
                  <a:moveTo>
                    <a:pt x="72155" y="162"/>
                  </a:moveTo>
                  <a:cubicBezTo>
                    <a:pt x="72138" y="184"/>
                    <a:pt x="72122" y="218"/>
                    <a:pt x="72105" y="240"/>
                  </a:cubicBezTo>
                  <a:cubicBezTo>
                    <a:pt x="58183" y="-1036"/>
                    <a:pt x="44255" y="2840"/>
                    <a:pt x="31494" y="11543"/>
                  </a:cubicBezTo>
                  <a:cubicBezTo>
                    <a:pt x="19655" y="19618"/>
                    <a:pt x="9105" y="31648"/>
                    <a:pt x="627" y="46767"/>
                  </a:cubicBezTo>
                  <a:cubicBezTo>
                    <a:pt x="416" y="46806"/>
                    <a:pt x="211" y="46879"/>
                    <a:pt x="0" y="46918"/>
                  </a:cubicBezTo>
                  <a:lnTo>
                    <a:pt x="120000" y="120000"/>
                  </a:lnTo>
                  <a:lnTo>
                    <a:pt x="72155" y="162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05"/>
            <p:cNvSpPr/>
            <p:nvPr/>
          </p:nvSpPr>
          <p:spPr>
            <a:xfrm>
              <a:off x="3019863" y="1832932"/>
              <a:ext cx="589800" cy="820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19944" y="44"/>
                    <a:pt x="119883" y="77"/>
                    <a:pt x="119827" y="122"/>
                  </a:cubicBezTo>
                  <a:cubicBezTo>
                    <a:pt x="52022" y="6211"/>
                    <a:pt x="1316" y="47205"/>
                    <a:pt x="0" y="95877"/>
                  </a:cubicBezTo>
                  <a:lnTo>
                    <a:pt x="85238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05"/>
            <p:cNvSpPr/>
            <p:nvPr/>
          </p:nvSpPr>
          <p:spPr>
            <a:xfrm>
              <a:off x="3748756" y="2866472"/>
              <a:ext cx="658500" cy="574500"/>
            </a:xfrm>
            <a:custGeom>
              <a:rect b="b" l="l" r="r" t="t"/>
              <a:pathLst>
                <a:path extrusionOk="0" h="120000" w="120000">
                  <a:moveTo>
                    <a:pt x="62888" y="0"/>
                  </a:moveTo>
                  <a:lnTo>
                    <a:pt x="0" y="65594"/>
                  </a:lnTo>
                  <a:cubicBezTo>
                    <a:pt x="12322" y="87576"/>
                    <a:pt x="30600" y="104356"/>
                    <a:pt x="52100" y="113151"/>
                  </a:cubicBezTo>
                  <a:cubicBezTo>
                    <a:pt x="74050" y="122133"/>
                    <a:pt x="97961" y="122246"/>
                    <a:pt x="120000" y="113678"/>
                  </a:cubicBezTo>
                  <a:lnTo>
                    <a:pt x="62888" y="0"/>
                  </a:lnTo>
                  <a:close/>
                </a:path>
              </a:pathLst>
            </a:custGeom>
            <a:solidFill>
              <a:srgbClr val="941D1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05"/>
            <p:cNvSpPr/>
            <p:nvPr/>
          </p:nvSpPr>
          <p:spPr>
            <a:xfrm>
              <a:off x="2933643" y="2489868"/>
              <a:ext cx="508500" cy="642300"/>
            </a:xfrm>
            <a:custGeom>
              <a:rect b="b" l="l" r="r" t="t"/>
              <a:pathLst>
                <a:path extrusionOk="0" h="120000" w="120000">
                  <a:moveTo>
                    <a:pt x="21088" y="0"/>
                  </a:moveTo>
                  <a:lnTo>
                    <a:pt x="120000" y="30650"/>
                  </a:lnTo>
                  <a:lnTo>
                    <a:pt x="79470" y="120000"/>
                  </a:lnTo>
                  <a:cubicBezTo>
                    <a:pt x="56164" y="117644"/>
                    <a:pt x="34952" y="108155"/>
                    <a:pt x="20382" y="93566"/>
                  </a:cubicBezTo>
                  <a:cubicBezTo>
                    <a:pt x="-7058" y="66088"/>
                    <a:pt x="-6764" y="27222"/>
                    <a:pt x="21088" y="0"/>
                  </a:cubicBezTo>
                  <a:close/>
                </a:path>
              </a:pathLst>
            </a:custGeom>
            <a:solidFill>
              <a:srgbClr val="FAB3A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05"/>
            <p:cNvSpPr/>
            <p:nvPr/>
          </p:nvSpPr>
          <p:spPr>
            <a:xfrm>
              <a:off x="4822303" y="3647605"/>
              <a:ext cx="696300" cy="471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0794" y="42661"/>
                  </a:lnTo>
                  <a:cubicBezTo>
                    <a:pt x="77450" y="55338"/>
                    <a:pt x="85111" y="66794"/>
                    <a:pt x="93616" y="76772"/>
                  </a:cubicBezTo>
                  <a:cubicBezTo>
                    <a:pt x="101750" y="86322"/>
                    <a:pt x="110605" y="94455"/>
                    <a:pt x="120000" y="101016"/>
                  </a:cubicBezTo>
                  <a:lnTo>
                    <a:pt x="96833" y="120000"/>
                  </a:lnTo>
                  <a:cubicBezTo>
                    <a:pt x="77772" y="105950"/>
                    <a:pt x="59905" y="88633"/>
                    <a:pt x="43588" y="68411"/>
                  </a:cubicBezTo>
                  <a:cubicBezTo>
                    <a:pt x="27294" y="48205"/>
                    <a:pt x="12661" y="25250"/>
                    <a:pt x="0" y="0"/>
                  </a:cubicBezTo>
                  <a:close/>
                </a:path>
              </a:pathLst>
            </a:custGeom>
            <a:solidFill>
              <a:srgbClr val="5B0D0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05"/>
            <p:cNvSpPr/>
            <p:nvPr/>
          </p:nvSpPr>
          <p:spPr>
            <a:xfrm>
              <a:off x="3259676" y="2658293"/>
              <a:ext cx="482400" cy="636000"/>
            </a:xfrm>
            <a:custGeom>
              <a:rect b="b" l="l" r="r" t="t"/>
              <a:pathLst>
                <a:path extrusionOk="0" h="120000" w="120000">
                  <a:moveTo>
                    <a:pt x="0" y="89255"/>
                  </a:moveTo>
                  <a:lnTo>
                    <a:pt x="42605" y="0"/>
                  </a:lnTo>
                  <a:lnTo>
                    <a:pt x="120000" y="99929"/>
                  </a:lnTo>
                  <a:cubicBezTo>
                    <a:pt x="105383" y="113648"/>
                    <a:pt x="82850" y="121093"/>
                    <a:pt x="59644" y="119865"/>
                  </a:cubicBezTo>
                  <a:cubicBezTo>
                    <a:pt x="33961" y="118514"/>
                    <a:pt x="11200" y="106831"/>
                    <a:pt x="0" y="89255"/>
                  </a:cubicBezTo>
                  <a:close/>
                </a:path>
              </a:pathLst>
            </a:custGeom>
            <a:solidFill>
              <a:srgbClr val="F88D8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105"/>
          <p:cNvSpPr/>
          <p:nvPr/>
        </p:nvSpPr>
        <p:spPr>
          <a:xfrm>
            <a:off x="5775544" y="1058224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F44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05"/>
          <p:cNvSpPr/>
          <p:nvPr/>
        </p:nvSpPr>
        <p:spPr>
          <a:xfrm>
            <a:off x="6243296" y="2487952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F53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05"/>
          <p:cNvSpPr/>
          <p:nvPr/>
        </p:nvSpPr>
        <p:spPr>
          <a:xfrm>
            <a:off x="5547141" y="3650699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573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05"/>
          <p:cNvSpPr/>
          <p:nvPr/>
        </p:nvSpPr>
        <p:spPr>
          <a:xfrm>
            <a:off x="2446095" y="1210624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C6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05"/>
          <p:cNvSpPr/>
          <p:nvPr/>
        </p:nvSpPr>
        <p:spPr>
          <a:xfrm>
            <a:off x="1916713" y="2564152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D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5"/>
          <p:cNvSpPr/>
          <p:nvPr/>
        </p:nvSpPr>
        <p:spPr>
          <a:xfrm>
            <a:off x="2990047" y="3686249"/>
            <a:ext cx="640200" cy="640200"/>
          </a:xfrm>
          <a:prstGeom prst="ellipse">
            <a:avLst/>
          </a:prstGeom>
          <a:noFill/>
          <a:ln cap="flat" cmpd="sng" w="12700">
            <a:solidFill>
              <a:srgbClr val="E539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5"/>
          <p:cNvSpPr txBox="1"/>
          <p:nvPr>
            <p:ph idx="4" type="title"/>
          </p:nvPr>
        </p:nvSpPr>
        <p:spPr>
          <a:xfrm>
            <a:off x="490726" y="3029325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18" name="Google Shape;418;p105" title="12"/>
          <p:cNvSpPr txBox="1"/>
          <p:nvPr>
            <p:ph idx="5" type="title"/>
          </p:nvPr>
        </p:nvSpPr>
        <p:spPr>
          <a:xfrm>
            <a:off x="76200" y="2564150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19" name="Google Shape;419;p105"/>
          <p:cNvSpPr txBox="1"/>
          <p:nvPr>
            <p:ph idx="6" type="title"/>
          </p:nvPr>
        </p:nvSpPr>
        <p:spPr>
          <a:xfrm>
            <a:off x="1549226" y="4071250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20" name="Google Shape;420;p105" title="12"/>
          <p:cNvSpPr txBox="1"/>
          <p:nvPr>
            <p:ph idx="7" type="title"/>
          </p:nvPr>
        </p:nvSpPr>
        <p:spPr>
          <a:xfrm>
            <a:off x="1134700" y="3606075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1" name="Google Shape;421;p105"/>
          <p:cNvSpPr txBox="1"/>
          <p:nvPr>
            <p:ph idx="8" type="title"/>
          </p:nvPr>
        </p:nvSpPr>
        <p:spPr>
          <a:xfrm>
            <a:off x="6601876" y="1289225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22" name="Google Shape;422;p105" title="12"/>
          <p:cNvSpPr txBox="1"/>
          <p:nvPr>
            <p:ph idx="9" type="title"/>
          </p:nvPr>
        </p:nvSpPr>
        <p:spPr>
          <a:xfrm>
            <a:off x="6568350" y="824050"/>
            <a:ext cx="2274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3" name="Google Shape;423;p105"/>
          <p:cNvSpPr txBox="1"/>
          <p:nvPr>
            <p:ph idx="13" type="title"/>
          </p:nvPr>
        </p:nvSpPr>
        <p:spPr>
          <a:xfrm>
            <a:off x="7077826" y="2683638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24" name="Google Shape;424;p105" title="12"/>
          <p:cNvSpPr txBox="1"/>
          <p:nvPr>
            <p:ph idx="14" type="title"/>
          </p:nvPr>
        </p:nvSpPr>
        <p:spPr>
          <a:xfrm>
            <a:off x="7044300" y="2218463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5" name="Google Shape;425;p105"/>
          <p:cNvSpPr txBox="1"/>
          <p:nvPr>
            <p:ph idx="15" type="title"/>
          </p:nvPr>
        </p:nvSpPr>
        <p:spPr>
          <a:xfrm>
            <a:off x="6399751" y="4078038"/>
            <a:ext cx="1391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26" name="Google Shape;426;p105" title="12"/>
          <p:cNvSpPr txBox="1"/>
          <p:nvPr>
            <p:ph idx="16" type="title"/>
          </p:nvPr>
        </p:nvSpPr>
        <p:spPr>
          <a:xfrm>
            <a:off x="6366225" y="3612863"/>
            <a:ext cx="179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3">
  <p:cSld name="BLANK_1_1_1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6"/>
          <p:cNvSpPr txBox="1"/>
          <p:nvPr>
            <p:ph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9" name="Google Shape;429;p106"/>
          <p:cNvSpPr/>
          <p:nvPr/>
        </p:nvSpPr>
        <p:spPr>
          <a:xfrm>
            <a:off x="1918013" y="1861955"/>
            <a:ext cx="4684500" cy="1458000"/>
          </a:xfrm>
          <a:custGeom>
            <a:rect b="b" l="l" r="r" t="t"/>
            <a:pathLst>
              <a:path extrusionOk="0" h="120000" w="120000">
                <a:moveTo>
                  <a:pt x="117362" y="0"/>
                </a:moveTo>
                <a:lnTo>
                  <a:pt x="120000" y="6977"/>
                </a:lnTo>
                <a:lnTo>
                  <a:pt x="86958" y="109641"/>
                </a:lnTo>
                <a:lnTo>
                  <a:pt x="69585" y="52827"/>
                </a:lnTo>
                <a:lnTo>
                  <a:pt x="49419" y="116619"/>
                </a:lnTo>
                <a:lnTo>
                  <a:pt x="25995" y="40368"/>
                </a:lnTo>
                <a:lnTo>
                  <a:pt x="424" y="120000"/>
                </a:lnTo>
                <a:lnTo>
                  <a:pt x="0" y="120000"/>
                </a:lnTo>
                <a:lnTo>
                  <a:pt x="25840" y="35882"/>
                </a:lnTo>
                <a:lnTo>
                  <a:pt x="49419" y="110638"/>
                </a:lnTo>
                <a:lnTo>
                  <a:pt x="69585" y="44853"/>
                </a:lnTo>
                <a:lnTo>
                  <a:pt x="86803" y="996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6"/>
          <p:cNvSpPr/>
          <p:nvPr/>
        </p:nvSpPr>
        <p:spPr>
          <a:xfrm>
            <a:off x="1381167" y="2799855"/>
            <a:ext cx="1056300" cy="318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7614" y="40000"/>
                  <a:pt x="18883" y="30000"/>
                </a:cubicBezTo>
                <a:cubicBezTo>
                  <a:pt x="21624" y="30000"/>
                  <a:pt x="24670" y="20000"/>
                  <a:pt x="28020" y="20000"/>
                </a:cubicBezTo>
                <a:cubicBezTo>
                  <a:pt x="31065" y="20000"/>
                  <a:pt x="34416" y="10000"/>
                  <a:pt x="38071" y="10000"/>
                </a:cubicBezTo>
                <a:cubicBezTo>
                  <a:pt x="41421" y="10000"/>
                  <a:pt x="45076" y="10000"/>
                  <a:pt x="49035" y="10000"/>
                </a:cubicBezTo>
                <a:cubicBezTo>
                  <a:pt x="52690" y="10000"/>
                  <a:pt x="56345" y="10000"/>
                  <a:pt x="60000" y="0"/>
                </a:cubicBezTo>
                <a:cubicBezTo>
                  <a:pt x="63959" y="10000"/>
                  <a:pt x="67614" y="10000"/>
                  <a:pt x="71269" y="10000"/>
                </a:cubicBezTo>
                <a:cubicBezTo>
                  <a:pt x="74923" y="10000"/>
                  <a:pt x="78578" y="10000"/>
                  <a:pt x="82233" y="10000"/>
                </a:cubicBezTo>
                <a:cubicBezTo>
                  <a:pt x="89238" y="20000"/>
                  <a:pt x="95634" y="20000"/>
                  <a:pt x="101421" y="30000"/>
                </a:cubicBezTo>
                <a:cubicBezTo>
                  <a:pt x="112690" y="40000"/>
                  <a:pt x="120000" y="60000"/>
                  <a:pt x="120000" y="60000"/>
                </a:cubicBezTo>
                <a:cubicBezTo>
                  <a:pt x="120000" y="60000"/>
                  <a:pt x="112690" y="80000"/>
                  <a:pt x="101421" y="100000"/>
                </a:cubicBezTo>
                <a:cubicBezTo>
                  <a:pt x="95634" y="110000"/>
                  <a:pt x="89238" y="110000"/>
                  <a:pt x="82233" y="120000"/>
                </a:cubicBezTo>
                <a:cubicBezTo>
                  <a:pt x="78578" y="120000"/>
                  <a:pt x="74923" y="120000"/>
                  <a:pt x="71269" y="120000"/>
                </a:cubicBezTo>
                <a:cubicBezTo>
                  <a:pt x="67614" y="120000"/>
                  <a:pt x="63959" y="120000"/>
                  <a:pt x="60000" y="120000"/>
                </a:cubicBezTo>
                <a:cubicBezTo>
                  <a:pt x="56345" y="120000"/>
                  <a:pt x="52690" y="120000"/>
                  <a:pt x="49035" y="120000"/>
                </a:cubicBezTo>
                <a:cubicBezTo>
                  <a:pt x="45076" y="120000"/>
                  <a:pt x="41421" y="120000"/>
                  <a:pt x="38071" y="120000"/>
                </a:cubicBezTo>
                <a:cubicBezTo>
                  <a:pt x="34416" y="120000"/>
                  <a:pt x="31065" y="110000"/>
                  <a:pt x="28020" y="110000"/>
                </a:cubicBezTo>
                <a:cubicBezTo>
                  <a:pt x="24670" y="110000"/>
                  <a:pt x="21624" y="100000"/>
                  <a:pt x="18883" y="100000"/>
                </a:cubicBezTo>
                <a:cubicBezTo>
                  <a:pt x="7614" y="8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06"/>
          <p:cNvSpPr/>
          <p:nvPr/>
        </p:nvSpPr>
        <p:spPr>
          <a:xfrm>
            <a:off x="3710247" y="2799855"/>
            <a:ext cx="532800" cy="318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1809" y="60000"/>
                  <a:pt x="5427" y="50000"/>
                </a:cubicBezTo>
                <a:cubicBezTo>
                  <a:pt x="8442" y="50000"/>
                  <a:pt x="13266" y="40000"/>
                  <a:pt x="18693" y="30000"/>
                </a:cubicBezTo>
                <a:cubicBezTo>
                  <a:pt x="21708" y="30000"/>
                  <a:pt x="24723" y="20000"/>
                  <a:pt x="27738" y="20000"/>
                </a:cubicBezTo>
                <a:cubicBezTo>
                  <a:pt x="31356" y="20000"/>
                  <a:pt x="34371" y="10000"/>
                  <a:pt x="37989" y="10000"/>
                </a:cubicBezTo>
                <a:cubicBezTo>
                  <a:pt x="41608" y="10000"/>
                  <a:pt x="45226" y="10000"/>
                  <a:pt x="48844" y="10000"/>
                </a:cubicBezTo>
                <a:cubicBezTo>
                  <a:pt x="52462" y="10000"/>
                  <a:pt x="56080" y="10000"/>
                  <a:pt x="60301" y="0"/>
                </a:cubicBezTo>
                <a:cubicBezTo>
                  <a:pt x="63919" y="10000"/>
                  <a:pt x="67537" y="10000"/>
                  <a:pt x="71155" y="10000"/>
                </a:cubicBezTo>
                <a:cubicBezTo>
                  <a:pt x="74773" y="10000"/>
                  <a:pt x="78391" y="10000"/>
                  <a:pt x="82010" y="10000"/>
                </a:cubicBezTo>
                <a:cubicBezTo>
                  <a:pt x="89246" y="20000"/>
                  <a:pt x="95879" y="20000"/>
                  <a:pt x="101306" y="30000"/>
                </a:cubicBezTo>
                <a:cubicBezTo>
                  <a:pt x="106733" y="40000"/>
                  <a:pt x="111557" y="50000"/>
                  <a:pt x="114572" y="50000"/>
                </a:cubicBezTo>
                <a:cubicBezTo>
                  <a:pt x="118190" y="60000"/>
                  <a:pt x="120000" y="60000"/>
                  <a:pt x="120000" y="60000"/>
                </a:cubicBezTo>
                <a:cubicBezTo>
                  <a:pt x="120000" y="60000"/>
                  <a:pt x="118190" y="70000"/>
                  <a:pt x="114572" y="80000"/>
                </a:cubicBezTo>
                <a:cubicBezTo>
                  <a:pt x="111557" y="80000"/>
                  <a:pt x="106733" y="90000"/>
                  <a:pt x="101306" y="100000"/>
                </a:cubicBezTo>
                <a:cubicBezTo>
                  <a:pt x="95879" y="110000"/>
                  <a:pt x="89246" y="110000"/>
                  <a:pt x="82010" y="120000"/>
                </a:cubicBezTo>
                <a:cubicBezTo>
                  <a:pt x="78391" y="120000"/>
                  <a:pt x="74773" y="120000"/>
                  <a:pt x="71155" y="120000"/>
                </a:cubicBezTo>
                <a:cubicBezTo>
                  <a:pt x="67537" y="120000"/>
                  <a:pt x="63919" y="120000"/>
                  <a:pt x="60301" y="120000"/>
                </a:cubicBezTo>
                <a:cubicBezTo>
                  <a:pt x="56080" y="120000"/>
                  <a:pt x="52462" y="120000"/>
                  <a:pt x="48844" y="120000"/>
                </a:cubicBezTo>
                <a:cubicBezTo>
                  <a:pt x="45226" y="120000"/>
                  <a:pt x="41608" y="120000"/>
                  <a:pt x="37989" y="120000"/>
                </a:cubicBezTo>
                <a:cubicBezTo>
                  <a:pt x="34371" y="120000"/>
                  <a:pt x="31356" y="110000"/>
                  <a:pt x="27738" y="110000"/>
                </a:cubicBezTo>
                <a:cubicBezTo>
                  <a:pt x="24723" y="110000"/>
                  <a:pt x="21708" y="100000"/>
                  <a:pt x="18693" y="100000"/>
                </a:cubicBezTo>
                <a:cubicBezTo>
                  <a:pt x="13266" y="90000"/>
                  <a:pt x="8442" y="80000"/>
                  <a:pt x="5427" y="80000"/>
                </a:cubicBezTo>
                <a:cubicBezTo>
                  <a:pt x="1809" y="7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6"/>
          <p:cNvSpPr/>
          <p:nvPr/>
        </p:nvSpPr>
        <p:spPr>
          <a:xfrm>
            <a:off x="6829396" y="2803886"/>
            <a:ext cx="1518000" cy="456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60000"/>
                  <a:pt x="1906" y="60000"/>
                  <a:pt x="5189" y="50000"/>
                </a:cubicBezTo>
                <a:cubicBezTo>
                  <a:pt x="6778" y="50000"/>
                  <a:pt x="8790" y="50000"/>
                  <a:pt x="11120" y="40000"/>
                </a:cubicBezTo>
                <a:cubicBezTo>
                  <a:pt x="13345" y="40000"/>
                  <a:pt x="15992" y="30000"/>
                  <a:pt x="18746" y="30000"/>
                </a:cubicBezTo>
                <a:cubicBezTo>
                  <a:pt x="21606" y="30000"/>
                  <a:pt x="24677" y="20000"/>
                  <a:pt x="27855" y="20000"/>
                </a:cubicBezTo>
                <a:cubicBezTo>
                  <a:pt x="31032" y="20000"/>
                  <a:pt x="34421" y="10000"/>
                  <a:pt x="38022" y="10000"/>
                </a:cubicBezTo>
                <a:cubicBezTo>
                  <a:pt x="41518" y="10000"/>
                  <a:pt x="45119" y="10000"/>
                  <a:pt x="48826" y="10000"/>
                </a:cubicBezTo>
                <a:cubicBezTo>
                  <a:pt x="52533" y="10000"/>
                  <a:pt x="56240" y="10000"/>
                  <a:pt x="60052" y="0"/>
                </a:cubicBezTo>
                <a:cubicBezTo>
                  <a:pt x="63759" y="10000"/>
                  <a:pt x="67466" y="10000"/>
                  <a:pt x="71173" y="10000"/>
                </a:cubicBezTo>
                <a:cubicBezTo>
                  <a:pt x="74880" y="10000"/>
                  <a:pt x="78481" y="10000"/>
                  <a:pt x="81977" y="10000"/>
                </a:cubicBezTo>
                <a:cubicBezTo>
                  <a:pt x="89073" y="20000"/>
                  <a:pt x="95639" y="30000"/>
                  <a:pt x="101253" y="30000"/>
                </a:cubicBezTo>
                <a:cubicBezTo>
                  <a:pt x="104007" y="30000"/>
                  <a:pt x="106654" y="40000"/>
                  <a:pt x="108879" y="40000"/>
                </a:cubicBezTo>
                <a:cubicBezTo>
                  <a:pt x="111209" y="50000"/>
                  <a:pt x="113221" y="50000"/>
                  <a:pt x="114810" y="50000"/>
                </a:cubicBezTo>
                <a:cubicBezTo>
                  <a:pt x="118093" y="60000"/>
                  <a:pt x="120000" y="60000"/>
                  <a:pt x="120000" y="60000"/>
                </a:cubicBezTo>
                <a:cubicBezTo>
                  <a:pt x="120000" y="60000"/>
                  <a:pt x="118093" y="70000"/>
                  <a:pt x="114810" y="80000"/>
                </a:cubicBezTo>
                <a:cubicBezTo>
                  <a:pt x="113221" y="80000"/>
                  <a:pt x="111209" y="80000"/>
                  <a:pt x="108879" y="90000"/>
                </a:cubicBezTo>
                <a:cubicBezTo>
                  <a:pt x="106654" y="90000"/>
                  <a:pt x="104007" y="100000"/>
                  <a:pt x="101253" y="100000"/>
                </a:cubicBezTo>
                <a:cubicBezTo>
                  <a:pt x="95639" y="100000"/>
                  <a:pt x="89073" y="110000"/>
                  <a:pt x="81977" y="120000"/>
                </a:cubicBezTo>
                <a:cubicBezTo>
                  <a:pt x="78481" y="120000"/>
                  <a:pt x="74880" y="120000"/>
                  <a:pt x="71173" y="120000"/>
                </a:cubicBezTo>
                <a:cubicBezTo>
                  <a:pt x="67466" y="120000"/>
                  <a:pt x="63759" y="120000"/>
                  <a:pt x="60052" y="120000"/>
                </a:cubicBezTo>
                <a:cubicBezTo>
                  <a:pt x="56240" y="120000"/>
                  <a:pt x="52533" y="120000"/>
                  <a:pt x="48826" y="120000"/>
                </a:cubicBezTo>
                <a:cubicBezTo>
                  <a:pt x="45119" y="120000"/>
                  <a:pt x="41518" y="120000"/>
                  <a:pt x="38022" y="120000"/>
                </a:cubicBezTo>
                <a:cubicBezTo>
                  <a:pt x="34421" y="120000"/>
                  <a:pt x="31032" y="110000"/>
                  <a:pt x="27855" y="110000"/>
                </a:cubicBezTo>
                <a:cubicBezTo>
                  <a:pt x="24677" y="100000"/>
                  <a:pt x="21606" y="100000"/>
                  <a:pt x="18746" y="100000"/>
                </a:cubicBezTo>
                <a:cubicBezTo>
                  <a:pt x="15992" y="100000"/>
                  <a:pt x="13345" y="90000"/>
                  <a:pt x="11120" y="90000"/>
                </a:cubicBezTo>
                <a:cubicBezTo>
                  <a:pt x="8790" y="80000"/>
                  <a:pt x="6778" y="80000"/>
                  <a:pt x="5189" y="80000"/>
                </a:cubicBezTo>
                <a:cubicBezTo>
                  <a:pt x="1906" y="70000"/>
                  <a:pt x="0" y="60000"/>
                  <a:pt x="0" y="600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106"/>
          <p:cNvGrpSpPr/>
          <p:nvPr/>
        </p:nvGrpSpPr>
        <p:grpSpPr>
          <a:xfrm>
            <a:off x="5814003" y="1081113"/>
            <a:ext cx="1697859" cy="1705755"/>
            <a:chOff x="6135613" y="614704"/>
            <a:chExt cx="1889870" cy="1898659"/>
          </a:xfrm>
        </p:grpSpPr>
        <p:sp>
          <p:nvSpPr>
            <p:cNvPr id="434" name="Google Shape;434;p106"/>
            <p:cNvSpPr/>
            <p:nvPr/>
          </p:nvSpPr>
          <p:spPr>
            <a:xfrm>
              <a:off x="6135613" y="1916063"/>
              <a:ext cx="596100" cy="597300"/>
            </a:xfrm>
            <a:custGeom>
              <a:rect b="b" l="l" r="r" t="t"/>
              <a:pathLst>
                <a:path extrusionOk="0" h="120000" w="120000">
                  <a:moveTo>
                    <a:pt x="120000" y="52800"/>
                  </a:moveTo>
                  <a:cubicBezTo>
                    <a:pt x="106200" y="14400"/>
                    <a:pt x="106200" y="14400"/>
                    <a:pt x="106200" y="14400"/>
                  </a:cubicBezTo>
                  <a:cubicBezTo>
                    <a:pt x="66600" y="0"/>
                    <a:pt x="66600" y="0"/>
                    <a:pt x="66600" y="0"/>
                  </a:cubicBezTo>
                  <a:cubicBezTo>
                    <a:pt x="66600" y="0"/>
                    <a:pt x="22800" y="2400"/>
                    <a:pt x="4800" y="61800"/>
                  </a:cubicBezTo>
                  <a:cubicBezTo>
                    <a:pt x="4800" y="61800"/>
                    <a:pt x="16200" y="52200"/>
                    <a:pt x="24600" y="48600"/>
                  </a:cubicBezTo>
                  <a:cubicBezTo>
                    <a:pt x="24600" y="48600"/>
                    <a:pt x="0" y="87600"/>
                    <a:pt x="4800" y="115800"/>
                  </a:cubicBezTo>
                  <a:cubicBezTo>
                    <a:pt x="32400" y="120000"/>
                    <a:pt x="71400" y="95400"/>
                    <a:pt x="71400" y="95400"/>
                  </a:cubicBezTo>
                  <a:cubicBezTo>
                    <a:pt x="67800" y="103800"/>
                    <a:pt x="57600" y="115200"/>
                    <a:pt x="57600" y="115200"/>
                  </a:cubicBezTo>
                  <a:cubicBezTo>
                    <a:pt x="117000" y="97200"/>
                    <a:pt x="120000" y="52800"/>
                    <a:pt x="120000" y="52800"/>
                  </a:cubicBezTo>
                  <a:moveTo>
                    <a:pt x="73200" y="81000"/>
                  </a:moveTo>
                  <a:cubicBezTo>
                    <a:pt x="73200" y="81000"/>
                    <a:pt x="79200" y="73800"/>
                    <a:pt x="82200" y="68400"/>
                  </a:cubicBezTo>
                  <a:cubicBezTo>
                    <a:pt x="82200" y="68400"/>
                    <a:pt x="56400" y="84000"/>
                    <a:pt x="39000" y="81600"/>
                  </a:cubicBezTo>
                  <a:cubicBezTo>
                    <a:pt x="35400" y="63000"/>
                    <a:pt x="51600" y="38400"/>
                    <a:pt x="51600" y="38400"/>
                  </a:cubicBezTo>
                  <a:cubicBezTo>
                    <a:pt x="46200" y="40800"/>
                    <a:pt x="39000" y="46800"/>
                    <a:pt x="39000" y="46800"/>
                  </a:cubicBezTo>
                  <a:cubicBezTo>
                    <a:pt x="50400" y="8400"/>
                    <a:pt x="79200" y="6600"/>
                    <a:pt x="79200" y="6600"/>
                  </a:cubicBezTo>
                  <a:cubicBezTo>
                    <a:pt x="104400" y="16200"/>
                    <a:pt x="104400" y="16200"/>
                    <a:pt x="104400" y="16200"/>
                  </a:cubicBezTo>
                  <a:cubicBezTo>
                    <a:pt x="113400" y="40800"/>
                    <a:pt x="113400" y="40800"/>
                    <a:pt x="113400" y="40800"/>
                  </a:cubicBezTo>
                  <a:cubicBezTo>
                    <a:pt x="113400" y="40800"/>
                    <a:pt x="111600" y="69600"/>
                    <a:pt x="73200" y="81000"/>
                  </a:cubicBezTo>
                </a:path>
              </a:pathLst>
            </a:custGeom>
            <a:solidFill>
              <a:srgbClr val="FFD66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06"/>
            <p:cNvSpPr/>
            <p:nvPr/>
          </p:nvSpPr>
          <p:spPr>
            <a:xfrm>
              <a:off x="6311593" y="1948597"/>
              <a:ext cx="387600" cy="386100"/>
            </a:xfrm>
            <a:custGeom>
              <a:rect b="b" l="l" r="r" t="t"/>
              <a:pathLst>
                <a:path extrusionOk="0" h="120000" w="120000">
                  <a:moveTo>
                    <a:pt x="106153" y="14883"/>
                  </a:moveTo>
                  <a:cubicBezTo>
                    <a:pt x="67384" y="0"/>
                    <a:pt x="67384" y="0"/>
                    <a:pt x="67384" y="0"/>
                  </a:cubicBezTo>
                  <a:cubicBezTo>
                    <a:pt x="67384" y="0"/>
                    <a:pt x="23076" y="2790"/>
                    <a:pt x="5538" y="62325"/>
                  </a:cubicBezTo>
                  <a:cubicBezTo>
                    <a:pt x="5538" y="62325"/>
                    <a:pt x="16615" y="53023"/>
                    <a:pt x="24923" y="49302"/>
                  </a:cubicBezTo>
                  <a:cubicBezTo>
                    <a:pt x="24923" y="49302"/>
                    <a:pt x="0" y="87441"/>
                    <a:pt x="5538" y="116279"/>
                  </a:cubicBezTo>
                  <a:cubicBezTo>
                    <a:pt x="32307" y="120000"/>
                    <a:pt x="72000" y="95813"/>
                    <a:pt x="72000" y="95813"/>
                  </a:cubicBezTo>
                  <a:cubicBezTo>
                    <a:pt x="67384" y="104186"/>
                    <a:pt x="58153" y="115348"/>
                    <a:pt x="58153" y="115348"/>
                  </a:cubicBezTo>
                  <a:cubicBezTo>
                    <a:pt x="117230" y="97674"/>
                    <a:pt x="120000" y="53023"/>
                    <a:pt x="120000" y="53023"/>
                  </a:cubicBezTo>
                  <a:cubicBezTo>
                    <a:pt x="106153" y="14883"/>
                    <a:pt x="106153" y="14883"/>
                    <a:pt x="106153" y="14883"/>
                  </a:cubicBezTo>
                </a:path>
              </a:pathLst>
            </a:custGeom>
            <a:solidFill>
              <a:srgbClr val="FF5B4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06"/>
            <p:cNvSpPr/>
            <p:nvPr/>
          </p:nvSpPr>
          <p:spPr>
            <a:xfrm>
              <a:off x="6713831" y="1710508"/>
              <a:ext cx="489600" cy="653700"/>
            </a:xfrm>
            <a:custGeom>
              <a:rect b="b" l="l" r="r" t="t"/>
              <a:pathLst>
                <a:path extrusionOk="0" h="120000" w="120000">
                  <a:moveTo>
                    <a:pt x="120000" y="30136"/>
                  </a:moveTo>
                  <a:cubicBezTo>
                    <a:pt x="97317" y="98630"/>
                    <a:pt x="97317" y="98630"/>
                    <a:pt x="97317" y="9863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68048" y="80547"/>
                    <a:pt x="19756" y="44931"/>
                  </a:cubicBezTo>
                  <a:cubicBezTo>
                    <a:pt x="79756" y="0"/>
                    <a:pt x="79756" y="0"/>
                    <a:pt x="79756" y="0"/>
                  </a:cubicBezTo>
                  <a:cubicBezTo>
                    <a:pt x="120000" y="30136"/>
                    <a:pt x="120000" y="30136"/>
                    <a:pt x="120000" y="30136"/>
                  </a:cubicBezTo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06"/>
            <p:cNvSpPr/>
            <p:nvPr/>
          </p:nvSpPr>
          <p:spPr>
            <a:xfrm>
              <a:off x="6276101" y="1432490"/>
              <a:ext cx="652200" cy="492300"/>
            </a:xfrm>
            <a:custGeom>
              <a:rect b="b" l="l" r="r" t="t"/>
              <a:pathLst>
                <a:path extrusionOk="0" h="120000" w="120000">
                  <a:moveTo>
                    <a:pt x="89863" y="0"/>
                  </a:moveTo>
                  <a:cubicBezTo>
                    <a:pt x="20821" y="23272"/>
                    <a:pt x="20821" y="23272"/>
                    <a:pt x="20821" y="23272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38904" y="52363"/>
                    <a:pt x="75068" y="99636"/>
                  </a:cubicBezTo>
                  <a:cubicBezTo>
                    <a:pt x="120000" y="40000"/>
                    <a:pt x="120000" y="40000"/>
                    <a:pt x="120000" y="40000"/>
                  </a:cubicBezTo>
                  <a:lnTo>
                    <a:pt x="89863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06"/>
            <p:cNvSpPr/>
            <p:nvPr/>
          </p:nvSpPr>
          <p:spPr>
            <a:xfrm>
              <a:off x="6901641" y="907510"/>
              <a:ext cx="832500" cy="832500"/>
            </a:xfrm>
            <a:custGeom>
              <a:rect b="b" l="l" r="r" t="t"/>
              <a:pathLst>
                <a:path extrusionOk="0" h="120000" w="120000">
                  <a:moveTo>
                    <a:pt x="26236" y="95053"/>
                  </a:moveTo>
                  <a:cubicBezTo>
                    <a:pt x="35698" y="104516"/>
                    <a:pt x="47741" y="113548"/>
                    <a:pt x="63655" y="120000"/>
                  </a:cubicBezTo>
                  <a:cubicBezTo>
                    <a:pt x="89032" y="91182"/>
                    <a:pt x="107096" y="59354"/>
                    <a:pt x="120000" y="33548"/>
                  </a:cubicBezTo>
                  <a:cubicBezTo>
                    <a:pt x="111397" y="30107"/>
                    <a:pt x="104946" y="25806"/>
                    <a:pt x="100215" y="20645"/>
                  </a:cubicBezTo>
                  <a:cubicBezTo>
                    <a:pt x="93763" y="14623"/>
                    <a:pt x="90322" y="8172"/>
                    <a:pt x="87741" y="3010"/>
                  </a:cubicBezTo>
                  <a:cubicBezTo>
                    <a:pt x="87311" y="1720"/>
                    <a:pt x="86881" y="860"/>
                    <a:pt x="86881" y="0"/>
                  </a:cubicBezTo>
                  <a:cubicBezTo>
                    <a:pt x="60645" y="12473"/>
                    <a:pt x="28817" y="30967"/>
                    <a:pt x="0" y="56344"/>
                  </a:cubicBezTo>
                  <a:cubicBezTo>
                    <a:pt x="860" y="58494"/>
                    <a:pt x="2150" y="60645"/>
                    <a:pt x="3440" y="63225"/>
                  </a:cubicBezTo>
                  <a:cubicBezTo>
                    <a:pt x="7741" y="72258"/>
                    <a:pt x="15053" y="84301"/>
                    <a:pt x="26236" y="95053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06"/>
            <p:cNvSpPr/>
            <p:nvPr/>
          </p:nvSpPr>
          <p:spPr>
            <a:xfrm>
              <a:off x="7534575" y="755192"/>
              <a:ext cx="351900" cy="351900"/>
            </a:xfrm>
            <a:custGeom>
              <a:rect b="b" l="l" r="r" t="t"/>
              <a:pathLst>
                <a:path extrusionOk="0" h="120000" w="120000">
                  <a:moveTo>
                    <a:pt x="29491" y="92542"/>
                  </a:moveTo>
                  <a:cubicBezTo>
                    <a:pt x="40677" y="103728"/>
                    <a:pt x="54915" y="112881"/>
                    <a:pt x="73220" y="120000"/>
                  </a:cubicBezTo>
                  <a:cubicBezTo>
                    <a:pt x="105762" y="50847"/>
                    <a:pt x="120000" y="0"/>
                    <a:pt x="120000" y="0"/>
                  </a:cubicBezTo>
                  <a:cubicBezTo>
                    <a:pt x="120000" y="0"/>
                    <a:pt x="70169" y="14237"/>
                    <a:pt x="0" y="46779"/>
                  </a:cubicBezTo>
                  <a:cubicBezTo>
                    <a:pt x="1016" y="48813"/>
                    <a:pt x="2033" y="50847"/>
                    <a:pt x="3050" y="53898"/>
                  </a:cubicBezTo>
                  <a:cubicBezTo>
                    <a:pt x="8135" y="65084"/>
                    <a:pt x="16271" y="79322"/>
                    <a:pt x="29491" y="92542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06"/>
            <p:cNvSpPr/>
            <p:nvPr/>
          </p:nvSpPr>
          <p:spPr>
            <a:xfrm>
              <a:off x="6446165" y="1321579"/>
              <a:ext cx="869400" cy="875400"/>
            </a:xfrm>
            <a:custGeom>
              <a:rect b="b" l="l" r="r" t="t"/>
              <a:pathLst>
                <a:path extrusionOk="0" h="120000" w="120000">
                  <a:moveTo>
                    <a:pt x="84657" y="37269"/>
                  </a:moveTo>
                  <a:cubicBezTo>
                    <a:pt x="73561" y="26211"/>
                    <a:pt x="66164" y="14334"/>
                    <a:pt x="61643" y="5733"/>
                  </a:cubicBezTo>
                  <a:cubicBezTo>
                    <a:pt x="60821" y="3686"/>
                    <a:pt x="59999" y="1638"/>
                    <a:pt x="59178" y="0"/>
                  </a:cubicBezTo>
                  <a:cubicBezTo>
                    <a:pt x="35342" y="21706"/>
                    <a:pt x="13972" y="48327"/>
                    <a:pt x="0" y="80682"/>
                  </a:cubicBezTo>
                  <a:cubicBezTo>
                    <a:pt x="0" y="80682"/>
                    <a:pt x="4520" y="93378"/>
                    <a:pt x="15205" y="103617"/>
                  </a:cubicBezTo>
                  <a:cubicBezTo>
                    <a:pt x="25890" y="114266"/>
                    <a:pt x="39452" y="120000"/>
                    <a:pt x="39452" y="120000"/>
                  </a:cubicBezTo>
                  <a:cubicBezTo>
                    <a:pt x="71917" y="106484"/>
                    <a:pt x="98630" y="84778"/>
                    <a:pt x="119999" y="61023"/>
                  </a:cubicBezTo>
                  <a:cubicBezTo>
                    <a:pt x="105205" y="54880"/>
                    <a:pt x="93698" y="46279"/>
                    <a:pt x="84657" y="37269"/>
                  </a:cubicBezTo>
                </a:path>
              </a:pathLst>
            </a:custGeom>
            <a:solidFill>
              <a:srgbClr val="EF969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06"/>
            <p:cNvSpPr/>
            <p:nvPr/>
          </p:nvSpPr>
          <p:spPr>
            <a:xfrm>
              <a:off x="7504998" y="892722"/>
              <a:ext cx="243900" cy="246900"/>
            </a:xfrm>
            <a:custGeom>
              <a:rect b="b" l="l" r="r" t="t"/>
              <a:pathLst>
                <a:path extrusionOk="0" h="120000" w="120000">
                  <a:moveTo>
                    <a:pt x="45365" y="76626"/>
                  </a:moveTo>
                  <a:cubicBezTo>
                    <a:pt x="61463" y="93975"/>
                    <a:pt x="83414" y="108433"/>
                    <a:pt x="112682" y="119999"/>
                  </a:cubicBezTo>
                  <a:cubicBezTo>
                    <a:pt x="114146" y="114216"/>
                    <a:pt x="117073" y="109879"/>
                    <a:pt x="120000" y="104096"/>
                  </a:cubicBezTo>
                  <a:cubicBezTo>
                    <a:pt x="93658" y="93975"/>
                    <a:pt x="73170" y="80963"/>
                    <a:pt x="57073" y="65060"/>
                  </a:cubicBezTo>
                  <a:cubicBezTo>
                    <a:pt x="38048" y="46265"/>
                    <a:pt x="26341" y="26024"/>
                    <a:pt x="19024" y="10120"/>
                  </a:cubicBezTo>
                  <a:cubicBezTo>
                    <a:pt x="17560" y="5783"/>
                    <a:pt x="16097" y="2891"/>
                    <a:pt x="14634" y="0"/>
                  </a:cubicBezTo>
                  <a:cubicBezTo>
                    <a:pt x="10243" y="2891"/>
                    <a:pt x="4390" y="4337"/>
                    <a:pt x="0" y="7228"/>
                  </a:cubicBezTo>
                  <a:cubicBezTo>
                    <a:pt x="0" y="10120"/>
                    <a:pt x="1463" y="13012"/>
                    <a:pt x="2926" y="17349"/>
                  </a:cubicBezTo>
                  <a:cubicBezTo>
                    <a:pt x="11707" y="34698"/>
                    <a:pt x="23414" y="56385"/>
                    <a:pt x="45365" y="7662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06"/>
            <p:cNvSpPr/>
            <p:nvPr/>
          </p:nvSpPr>
          <p:spPr>
            <a:xfrm>
              <a:off x="6875022" y="1297918"/>
              <a:ext cx="468900" cy="468900"/>
            </a:xfrm>
            <a:custGeom>
              <a:rect b="b" l="l" r="r" t="t"/>
              <a:pathLst>
                <a:path extrusionOk="0" h="120000" w="120000">
                  <a:moveTo>
                    <a:pt x="47388" y="75668"/>
                  </a:moveTo>
                  <a:cubicBezTo>
                    <a:pt x="64203" y="92484"/>
                    <a:pt x="85605" y="108535"/>
                    <a:pt x="113121" y="120000"/>
                  </a:cubicBezTo>
                  <a:cubicBezTo>
                    <a:pt x="115414" y="117707"/>
                    <a:pt x="117707" y="115414"/>
                    <a:pt x="120000" y="113121"/>
                  </a:cubicBezTo>
                  <a:cubicBezTo>
                    <a:pt x="91719" y="101656"/>
                    <a:pt x="70318" y="85605"/>
                    <a:pt x="53503" y="68789"/>
                  </a:cubicBezTo>
                  <a:cubicBezTo>
                    <a:pt x="33630" y="49681"/>
                    <a:pt x="20636" y="28280"/>
                    <a:pt x="12993" y="12229"/>
                  </a:cubicBezTo>
                  <a:cubicBezTo>
                    <a:pt x="10700" y="7643"/>
                    <a:pt x="8407" y="3821"/>
                    <a:pt x="6878" y="0"/>
                  </a:cubicBezTo>
                  <a:cubicBezTo>
                    <a:pt x="4585" y="2292"/>
                    <a:pt x="2292" y="4585"/>
                    <a:pt x="0" y="6114"/>
                  </a:cubicBezTo>
                  <a:cubicBezTo>
                    <a:pt x="1528" y="9171"/>
                    <a:pt x="3057" y="12993"/>
                    <a:pt x="4585" y="16815"/>
                  </a:cubicBezTo>
                  <a:cubicBezTo>
                    <a:pt x="12993" y="32866"/>
                    <a:pt x="26751" y="55031"/>
                    <a:pt x="47388" y="7566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06"/>
            <p:cNvSpPr/>
            <p:nvPr/>
          </p:nvSpPr>
          <p:spPr>
            <a:xfrm>
              <a:off x="6493487" y="1608469"/>
              <a:ext cx="534000" cy="535200"/>
            </a:xfrm>
            <a:custGeom>
              <a:rect b="b" l="l" r="r" t="t"/>
              <a:pathLst>
                <a:path extrusionOk="0" h="120000" w="120000">
                  <a:moveTo>
                    <a:pt x="100387" y="0"/>
                  </a:moveTo>
                  <a:lnTo>
                    <a:pt x="120000" y="20220"/>
                  </a:lnTo>
                  <a:lnTo>
                    <a:pt x="0" y="120000"/>
                  </a:lnTo>
                  <a:lnTo>
                    <a:pt x="100387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06"/>
            <p:cNvSpPr/>
            <p:nvPr/>
          </p:nvSpPr>
          <p:spPr>
            <a:xfrm>
              <a:off x="7799283" y="614704"/>
              <a:ext cx="226200" cy="2262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7843" y="87058"/>
                  </a:lnTo>
                  <a:lnTo>
                    <a:pt x="0" y="120000"/>
                  </a:lnTo>
                  <a:lnTo>
                    <a:pt x="33725" y="113725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06"/>
            <p:cNvSpPr/>
            <p:nvPr/>
          </p:nvSpPr>
          <p:spPr>
            <a:xfrm>
              <a:off x="7799283" y="614704"/>
              <a:ext cx="226200" cy="2262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7843" y="87058"/>
                  </a:lnTo>
                  <a:lnTo>
                    <a:pt x="0" y="120000"/>
                  </a:lnTo>
                  <a:lnTo>
                    <a:pt x="33725" y="113725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06"/>
            <p:cNvSpPr/>
            <p:nvPr/>
          </p:nvSpPr>
          <p:spPr>
            <a:xfrm>
              <a:off x="7241769" y="1113065"/>
              <a:ext cx="286800" cy="286800"/>
            </a:xfrm>
            <a:custGeom>
              <a:rect b="b" l="l" r="r" t="t"/>
              <a:pathLst>
                <a:path extrusionOk="0" h="120000" w="120000">
                  <a:moveTo>
                    <a:pt x="98750" y="98750"/>
                  </a:moveTo>
                  <a:cubicBezTo>
                    <a:pt x="77500" y="120000"/>
                    <a:pt x="42500" y="120000"/>
                    <a:pt x="21250" y="98750"/>
                  </a:cubicBezTo>
                  <a:cubicBezTo>
                    <a:pt x="0" y="77500"/>
                    <a:pt x="0" y="42500"/>
                    <a:pt x="21250" y="21250"/>
                  </a:cubicBezTo>
                  <a:cubicBezTo>
                    <a:pt x="42500" y="0"/>
                    <a:pt x="77500" y="0"/>
                    <a:pt x="98750" y="21250"/>
                  </a:cubicBezTo>
                  <a:cubicBezTo>
                    <a:pt x="120000" y="42500"/>
                    <a:pt x="120000" y="77500"/>
                    <a:pt x="98750" y="98750"/>
                  </a:cubicBezTo>
                </a:path>
              </a:pathLst>
            </a:custGeom>
            <a:solidFill>
              <a:srgbClr val="FFEB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06"/>
            <p:cNvSpPr/>
            <p:nvPr/>
          </p:nvSpPr>
          <p:spPr>
            <a:xfrm>
              <a:off x="7241769" y="1113065"/>
              <a:ext cx="286800" cy="286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43750" y="120000"/>
                    <a:pt x="28750" y="113750"/>
                    <a:pt x="17500" y="102500"/>
                  </a:cubicBezTo>
                  <a:cubicBezTo>
                    <a:pt x="6250" y="91250"/>
                    <a:pt x="0" y="76250"/>
                    <a:pt x="0" y="60000"/>
                  </a:cubicBezTo>
                  <a:cubicBezTo>
                    <a:pt x="0" y="43750"/>
                    <a:pt x="6250" y="28750"/>
                    <a:pt x="17500" y="17500"/>
                  </a:cubicBezTo>
                  <a:cubicBezTo>
                    <a:pt x="28750" y="6250"/>
                    <a:pt x="43750" y="0"/>
                    <a:pt x="60000" y="0"/>
                  </a:cubicBezTo>
                  <a:cubicBezTo>
                    <a:pt x="76250" y="0"/>
                    <a:pt x="91250" y="6250"/>
                    <a:pt x="102500" y="17500"/>
                  </a:cubicBezTo>
                  <a:cubicBezTo>
                    <a:pt x="113750" y="28750"/>
                    <a:pt x="120000" y="43750"/>
                    <a:pt x="120000" y="60000"/>
                  </a:cubicBezTo>
                  <a:cubicBezTo>
                    <a:pt x="120000" y="76250"/>
                    <a:pt x="113750" y="91250"/>
                    <a:pt x="102500" y="102500"/>
                  </a:cubicBezTo>
                  <a:cubicBezTo>
                    <a:pt x="91250" y="113750"/>
                    <a:pt x="76250" y="120000"/>
                    <a:pt x="60000" y="120000"/>
                  </a:cubicBezTo>
                  <a:moveTo>
                    <a:pt x="60000" y="12500"/>
                  </a:moveTo>
                  <a:cubicBezTo>
                    <a:pt x="47500" y="12500"/>
                    <a:pt x="35000" y="17500"/>
                    <a:pt x="26250" y="26250"/>
                  </a:cubicBezTo>
                  <a:cubicBezTo>
                    <a:pt x="17500" y="35000"/>
                    <a:pt x="12500" y="47500"/>
                    <a:pt x="12500" y="60000"/>
                  </a:cubicBezTo>
                  <a:cubicBezTo>
                    <a:pt x="12500" y="72500"/>
                    <a:pt x="17500" y="85000"/>
                    <a:pt x="26250" y="93750"/>
                  </a:cubicBezTo>
                  <a:cubicBezTo>
                    <a:pt x="35000" y="102500"/>
                    <a:pt x="47500" y="107500"/>
                    <a:pt x="60000" y="107500"/>
                  </a:cubicBezTo>
                  <a:cubicBezTo>
                    <a:pt x="72500" y="107500"/>
                    <a:pt x="85000" y="102500"/>
                    <a:pt x="93750" y="93750"/>
                  </a:cubicBezTo>
                  <a:cubicBezTo>
                    <a:pt x="102500" y="85000"/>
                    <a:pt x="107500" y="72500"/>
                    <a:pt x="107500" y="60000"/>
                  </a:cubicBezTo>
                  <a:cubicBezTo>
                    <a:pt x="107500" y="47500"/>
                    <a:pt x="102500" y="35000"/>
                    <a:pt x="93750" y="26250"/>
                  </a:cubicBezTo>
                  <a:cubicBezTo>
                    <a:pt x="85000" y="17500"/>
                    <a:pt x="72500" y="12500"/>
                    <a:pt x="60000" y="12500"/>
                  </a:cubicBezTo>
                </a:path>
              </a:pathLst>
            </a:custGeom>
            <a:solidFill>
              <a:srgbClr val="1639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06"/>
            <p:cNvSpPr/>
            <p:nvPr/>
          </p:nvSpPr>
          <p:spPr>
            <a:xfrm>
              <a:off x="7886533" y="755192"/>
              <a:ext cx="0" cy="3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6"/>
            <p:cNvSpPr/>
            <p:nvPr/>
          </p:nvSpPr>
          <p:spPr>
            <a:xfrm>
              <a:off x="6728619" y="1830292"/>
              <a:ext cx="531000" cy="369600"/>
            </a:xfrm>
            <a:custGeom>
              <a:rect b="b" l="l" r="r" t="t"/>
              <a:pathLst>
                <a:path extrusionOk="0" h="120000" w="120000">
                  <a:moveTo>
                    <a:pt x="30337" y="98709"/>
                  </a:moveTo>
                  <a:cubicBezTo>
                    <a:pt x="20898" y="106451"/>
                    <a:pt x="10786" y="113225"/>
                    <a:pt x="674" y="119032"/>
                  </a:cubicBezTo>
                  <a:cubicBezTo>
                    <a:pt x="674" y="119032"/>
                    <a:pt x="674" y="119032"/>
                    <a:pt x="0" y="119032"/>
                  </a:cubicBezTo>
                  <a:cubicBezTo>
                    <a:pt x="0" y="119032"/>
                    <a:pt x="0" y="119032"/>
                    <a:pt x="0" y="119032"/>
                  </a:cubicBezTo>
                  <a:cubicBezTo>
                    <a:pt x="674" y="120000"/>
                    <a:pt x="674" y="120000"/>
                    <a:pt x="674" y="120000"/>
                  </a:cubicBezTo>
                  <a:cubicBezTo>
                    <a:pt x="10786" y="113225"/>
                    <a:pt x="20898" y="106451"/>
                    <a:pt x="30337" y="98709"/>
                  </a:cubicBezTo>
                  <a:cubicBezTo>
                    <a:pt x="30337" y="98709"/>
                    <a:pt x="30337" y="98709"/>
                    <a:pt x="30337" y="98709"/>
                  </a:cubicBezTo>
                  <a:moveTo>
                    <a:pt x="120000" y="0"/>
                  </a:moveTo>
                  <a:cubicBezTo>
                    <a:pt x="115955" y="5806"/>
                    <a:pt x="111235" y="12580"/>
                    <a:pt x="106516" y="18387"/>
                  </a:cubicBezTo>
                  <a:cubicBezTo>
                    <a:pt x="106516" y="18387"/>
                    <a:pt x="106516" y="18387"/>
                    <a:pt x="106516" y="18387"/>
                  </a:cubicBezTo>
                  <a:cubicBezTo>
                    <a:pt x="111235" y="12580"/>
                    <a:pt x="115955" y="5806"/>
                    <a:pt x="12000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06"/>
            <p:cNvSpPr/>
            <p:nvPr/>
          </p:nvSpPr>
          <p:spPr>
            <a:xfrm>
              <a:off x="6713831" y="2191123"/>
              <a:ext cx="14700" cy="6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6000" y="60000"/>
                    <a:pt x="72000" y="60000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06"/>
            <p:cNvSpPr/>
            <p:nvPr/>
          </p:nvSpPr>
          <p:spPr>
            <a:xfrm>
              <a:off x="6863191" y="1886487"/>
              <a:ext cx="337200" cy="246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84955" y="44819"/>
                    <a:pt x="44601" y="86746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44601" y="86746"/>
                    <a:pt x="84955" y="44819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6"/>
            <p:cNvSpPr/>
            <p:nvPr/>
          </p:nvSpPr>
          <p:spPr>
            <a:xfrm>
              <a:off x="7212192" y="1107150"/>
              <a:ext cx="519000" cy="633000"/>
            </a:xfrm>
            <a:custGeom>
              <a:rect b="b" l="l" r="r" t="t"/>
              <a:pathLst>
                <a:path extrusionOk="0" h="120000" w="120000">
                  <a:moveTo>
                    <a:pt x="105517" y="0"/>
                  </a:moveTo>
                  <a:cubicBezTo>
                    <a:pt x="95172" y="12452"/>
                    <a:pt x="83448" y="26037"/>
                    <a:pt x="69655" y="40188"/>
                  </a:cubicBezTo>
                  <a:cubicBezTo>
                    <a:pt x="68275" y="43018"/>
                    <a:pt x="66206" y="45283"/>
                    <a:pt x="63448" y="47547"/>
                  </a:cubicBezTo>
                  <a:cubicBezTo>
                    <a:pt x="62758" y="48113"/>
                    <a:pt x="62068" y="48679"/>
                    <a:pt x="61379" y="49245"/>
                  </a:cubicBezTo>
                  <a:cubicBezTo>
                    <a:pt x="43448" y="67924"/>
                    <a:pt x="22758" y="87735"/>
                    <a:pt x="0" y="106981"/>
                  </a:cubicBezTo>
                  <a:cubicBezTo>
                    <a:pt x="8965" y="112075"/>
                    <a:pt x="19310" y="116603"/>
                    <a:pt x="30344" y="120000"/>
                  </a:cubicBezTo>
                  <a:cubicBezTo>
                    <a:pt x="71034" y="82075"/>
                    <a:pt x="100000" y="40188"/>
                    <a:pt x="120000" y="6226"/>
                  </a:cubicBezTo>
                  <a:cubicBezTo>
                    <a:pt x="114482" y="4528"/>
                    <a:pt x="109655" y="2264"/>
                    <a:pt x="105517" y="0"/>
                  </a:cubicBezTo>
                </a:path>
              </a:pathLst>
            </a:custGeom>
            <a:solidFill>
              <a:srgbClr val="7A0012">
                <a:alpha val="3058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6"/>
            <p:cNvSpPr/>
            <p:nvPr/>
          </p:nvSpPr>
          <p:spPr>
            <a:xfrm>
              <a:off x="7686893" y="829133"/>
              <a:ext cx="173100" cy="278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7586" y="1290"/>
                    <a:pt x="107586" y="1290"/>
                    <a:pt x="107586" y="1290"/>
                  </a:cubicBezTo>
                  <a:cubicBezTo>
                    <a:pt x="84827" y="25806"/>
                    <a:pt x="49655" y="63225"/>
                    <a:pt x="0" y="107096"/>
                  </a:cubicBezTo>
                  <a:cubicBezTo>
                    <a:pt x="12413" y="112258"/>
                    <a:pt x="26896" y="116129"/>
                    <a:pt x="41379" y="120000"/>
                  </a:cubicBezTo>
                  <a:cubicBezTo>
                    <a:pt x="80689" y="68387"/>
                    <a:pt x="105517" y="25806"/>
                    <a:pt x="120000" y="0"/>
                  </a:cubicBezTo>
                </a:path>
              </a:pathLst>
            </a:custGeom>
            <a:solidFill>
              <a:srgbClr val="7A0012">
                <a:alpha val="3058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06"/>
            <p:cNvSpPr/>
            <p:nvPr/>
          </p:nvSpPr>
          <p:spPr>
            <a:xfrm>
              <a:off x="6628059" y="1698677"/>
              <a:ext cx="687600" cy="498300"/>
            </a:xfrm>
            <a:custGeom>
              <a:rect b="b" l="l" r="r" t="t"/>
              <a:pathLst>
                <a:path extrusionOk="0" h="120000" w="120000">
                  <a:moveTo>
                    <a:pt x="97662" y="0"/>
                  </a:moveTo>
                  <a:cubicBezTo>
                    <a:pt x="69090" y="39520"/>
                    <a:pt x="36363" y="77604"/>
                    <a:pt x="0" y="105628"/>
                  </a:cubicBezTo>
                  <a:cubicBezTo>
                    <a:pt x="15064" y="118562"/>
                    <a:pt x="15064" y="118562"/>
                    <a:pt x="15064" y="118562"/>
                  </a:cubicBezTo>
                  <a:cubicBezTo>
                    <a:pt x="16623" y="119281"/>
                    <a:pt x="17142" y="119281"/>
                    <a:pt x="17662" y="120000"/>
                  </a:cubicBezTo>
                  <a:cubicBezTo>
                    <a:pt x="18181" y="120000"/>
                    <a:pt x="18181" y="120000"/>
                    <a:pt x="18181" y="120000"/>
                  </a:cubicBezTo>
                  <a:cubicBezTo>
                    <a:pt x="25974" y="115688"/>
                    <a:pt x="33766" y="110658"/>
                    <a:pt x="41038" y="104910"/>
                  </a:cubicBezTo>
                  <a:cubicBezTo>
                    <a:pt x="62857" y="88383"/>
                    <a:pt x="82597" y="67544"/>
                    <a:pt x="99740" y="45269"/>
                  </a:cubicBezTo>
                  <a:cubicBezTo>
                    <a:pt x="103376" y="40958"/>
                    <a:pt x="107012" y="35928"/>
                    <a:pt x="110129" y="31616"/>
                  </a:cubicBezTo>
                  <a:cubicBezTo>
                    <a:pt x="113766" y="26586"/>
                    <a:pt x="116883" y="21556"/>
                    <a:pt x="119999" y="16526"/>
                  </a:cubicBezTo>
                  <a:cubicBezTo>
                    <a:pt x="111688" y="12215"/>
                    <a:pt x="104415" y="6467"/>
                    <a:pt x="97662" y="0"/>
                  </a:cubicBezTo>
                </a:path>
              </a:pathLst>
            </a:custGeom>
            <a:solidFill>
              <a:srgbClr val="7A0012">
                <a:alpha val="3058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06"/>
            <p:cNvSpPr/>
            <p:nvPr/>
          </p:nvSpPr>
          <p:spPr>
            <a:xfrm>
              <a:off x="7667668" y="1077574"/>
              <a:ext cx="78300" cy="62100"/>
            </a:xfrm>
            <a:custGeom>
              <a:rect b="b" l="l" r="r" t="t"/>
              <a:pathLst>
                <a:path extrusionOk="0" h="120000" w="120000">
                  <a:moveTo>
                    <a:pt x="27692" y="0"/>
                  </a:moveTo>
                  <a:cubicBezTo>
                    <a:pt x="18461" y="22857"/>
                    <a:pt x="9230" y="40000"/>
                    <a:pt x="0" y="57142"/>
                  </a:cubicBezTo>
                  <a:cubicBezTo>
                    <a:pt x="27692" y="80000"/>
                    <a:pt x="60000" y="102857"/>
                    <a:pt x="96923" y="120000"/>
                  </a:cubicBezTo>
                  <a:cubicBezTo>
                    <a:pt x="106153" y="97142"/>
                    <a:pt x="115384" y="74285"/>
                    <a:pt x="120000" y="57142"/>
                  </a:cubicBezTo>
                  <a:cubicBezTo>
                    <a:pt x="87692" y="40000"/>
                    <a:pt x="55384" y="22857"/>
                    <a:pt x="27692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06"/>
            <p:cNvSpPr/>
            <p:nvPr/>
          </p:nvSpPr>
          <p:spPr>
            <a:xfrm>
              <a:off x="7188531" y="1672058"/>
              <a:ext cx="155400" cy="94500"/>
            </a:xfrm>
            <a:custGeom>
              <a:rect b="b" l="l" r="r" t="t"/>
              <a:pathLst>
                <a:path extrusionOk="0" h="120000" w="120000">
                  <a:moveTo>
                    <a:pt x="18461" y="0"/>
                  </a:moveTo>
                  <a:cubicBezTo>
                    <a:pt x="11538" y="11250"/>
                    <a:pt x="4615" y="22500"/>
                    <a:pt x="0" y="33750"/>
                  </a:cubicBezTo>
                  <a:cubicBezTo>
                    <a:pt x="30000" y="67500"/>
                    <a:pt x="62307" y="97500"/>
                    <a:pt x="99230" y="120000"/>
                  </a:cubicBezTo>
                  <a:cubicBezTo>
                    <a:pt x="106153" y="108750"/>
                    <a:pt x="113076" y="97500"/>
                    <a:pt x="120000" y="86250"/>
                  </a:cubicBezTo>
                  <a:cubicBezTo>
                    <a:pt x="83076" y="63750"/>
                    <a:pt x="48461" y="33750"/>
                    <a:pt x="18461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06"/>
            <p:cNvSpPr/>
            <p:nvPr/>
          </p:nvSpPr>
          <p:spPr>
            <a:xfrm>
              <a:off x="7840690" y="761107"/>
              <a:ext cx="42900" cy="711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1428" y="0"/>
                    <a:pt x="111428" y="0"/>
                    <a:pt x="111428" y="0"/>
                  </a:cubicBezTo>
                  <a:cubicBezTo>
                    <a:pt x="111428" y="0"/>
                    <a:pt x="77142" y="45000"/>
                    <a:pt x="0" y="120000"/>
                  </a:cubicBezTo>
                  <a:cubicBezTo>
                    <a:pt x="51428" y="115000"/>
                    <a:pt x="51428" y="115000"/>
                    <a:pt x="51428" y="115000"/>
                  </a:cubicBezTo>
                  <a:cubicBezTo>
                    <a:pt x="85714" y="50000"/>
                    <a:pt x="111428" y="10000"/>
                    <a:pt x="119999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06"/>
            <p:cNvSpPr/>
            <p:nvPr/>
          </p:nvSpPr>
          <p:spPr>
            <a:xfrm>
              <a:off x="7476901" y="1318621"/>
              <a:ext cx="36900" cy="48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80000" y="37500"/>
                    <a:pt x="50000" y="82500"/>
                    <a:pt x="0" y="120000"/>
                  </a:cubicBezTo>
                  <a:cubicBezTo>
                    <a:pt x="10000" y="112500"/>
                    <a:pt x="20000" y="105000"/>
                    <a:pt x="30000" y="97500"/>
                  </a:cubicBezTo>
                  <a:cubicBezTo>
                    <a:pt x="70000" y="67500"/>
                    <a:pt x="100000" y="37500"/>
                    <a:pt x="120000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106"/>
          <p:cNvSpPr txBox="1"/>
          <p:nvPr>
            <p:ph idx="2" type="title"/>
          </p:nvPr>
        </p:nvSpPr>
        <p:spPr>
          <a:xfrm>
            <a:off x="977775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60" name="Google Shape;460;p106" title="12"/>
          <p:cNvSpPr txBox="1"/>
          <p:nvPr>
            <p:ph idx="3" type="title"/>
          </p:nvPr>
        </p:nvSpPr>
        <p:spPr>
          <a:xfrm>
            <a:off x="969675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61" name="Google Shape;461;p106"/>
          <p:cNvSpPr txBox="1"/>
          <p:nvPr>
            <p:ph idx="4" type="title"/>
          </p:nvPr>
        </p:nvSpPr>
        <p:spPr>
          <a:xfrm>
            <a:off x="3778050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62" name="Google Shape;462;p106" title="12"/>
          <p:cNvSpPr txBox="1"/>
          <p:nvPr>
            <p:ph idx="5" type="title"/>
          </p:nvPr>
        </p:nvSpPr>
        <p:spPr>
          <a:xfrm>
            <a:off x="3769950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63" name="Google Shape;463;p106"/>
          <p:cNvSpPr txBox="1"/>
          <p:nvPr>
            <p:ph idx="6" type="title"/>
          </p:nvPr>
        </p:nvSpPr>
        <p:spPr>
          <a:xfrm>
            <a:off x="6597450" y="3935775"/>
            <a:ext cx="1456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464" name="Google Shape;464;p106" title="12"/>
          <p:cNvSpPr txBox="1"/>
          <p:nvPr>
            <p:ph idx="7" type="title"/>
          </p:nvPr>
        </p:nvSpPr>
        <p:spPr>
          <a:xfrm>
            <a:off x="6589350" y="3470588"/>
            <a:ext cx="145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1">
  <p:cSld name="BLANK_1_1_1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7"/>
          <p:cNvSpPr txBox="1"/>
          <p:nvPr>
            <p:ph type="title"/>
          </p:nvPr>
        </p:nvSpPr>
        <p:spPr>
          <a:xfrm>
            <a:off x="720000" y="227025"/>
            <a:ext cx="7704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8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108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470" name="Google Shape;470;p108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108"/>
          <p:cNvSpPr txBox="1"/>
          <p:nvPr>
            <p:ph idx="2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108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108"/>
          <p:cNvSpPr txBox="1"/>
          <p:nvPr>
            <p:ph idx="3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108"/>
          <p:cNvSpPr txBox="1"/>
          <p:nvPr>
            <p:ph idx="4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108"/>
          <p:cNvSpPr txBox="1"/>
          <p:nvPr>
            <p:ph idx="5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108"/>
          <p:cNvSpPr txBox="1"/>
          <p:nvPr>
            <p:ph idx="6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108"/>
          <p:cNvSpPr txBox="1"/>
          <p:nvPr>
            <p:ph idx="7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8" name="Google Shape;478;p108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108"/>
          <p:cNvSpPr txBox="1"/>
          <p:nvPr>
            <p:ph idx="8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0" name="Google Shape;480;p108"/>
          <p:cNvSpPr txBox="1"/>
          <p:nvPr>
            <p:ph idx="9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3"/>
          <p:cNvPicPr preferRelativeResize="0"/>
          <p:nvPr/>
        </p:nvPicPr>
        <p:blipFill rotWithShape="1">
          <a:blip r:embed="rId3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3"/>
          <p:cNvSpPr txBox="1"/>
          <p:nvPr/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" name="Google Shape;32;p73"/>
          <p:cNvSpPr txBox="1"/>
          <p:nvPr/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73"/>
          <p:cNvSpPr txBox="1"/>
          <p:nvPr/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3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 1 1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9"/>
          <p:cNvSpPr txBox="1"/>
          <p:nvPr>
            <p:ph type="title"/>
          </p:nvPr>
        </p:nvSpPr>
        <p:spPr>
          <a:xfrm>
            <a:off x="328250" y="887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3" name="Google Shape;483;p109"/>
          <p:cNvCxnSpPr/>
          <p:nvPr/>
        </p:nvCxnSpPr>
        <p:spPr>
          <a:xfrm>
            <a:off x="1302383" y="1036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109"/>
          <p:cNvSpPr txBox="1"/>
          <p:nvPr>
            <p:ph idx="2" type="title"/>
          </p:nvPr>
        </p:nvSpPr>
        <p:spPr>
          <a:xfrm>
            <a:off x="328250" y="1801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109"/>
          <p:cNvSpPr txBox="1"/>
          <p:nvPr>
            <p:ph idx="3"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6" name="Google Shape;486;p109"/>
          <p:cNvSpPr txBox="1"/>
          <p:nvPr>
            <p:ph idx="4" type="title"/>
          </p:nvPr>
        </p:nvSpPr>
        <p:spPr>
          <a:xfrm>
            <a:off x="720000" y="227025"/>
            <a:ext cx="54828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400"/>
              <a:buFont typeface="Rajdhani"/>
              <a:buNone/>
              <a:defRPr b="1" i="0" sz="27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7" name="Google Shape;487;p109"/>
          <p:cNvSpPr txBox="1"/>
          <p:nvPr>
            <p:ph idx="5" type="title"/>
          </p:nvPr>
        </p:nvSpPr>
        <p:spPr>
          <a:xfrm>
            <a:off x="1396000" y="10363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8" name="Google Shape;488;p109"/>
          <p:cNvSpPr txBox="1"/>
          <p:nvPr>
            <p:ph idx="1" type="subTitle"/>
          </p:nvPr>
        </p:nvSpPr>
        <p:spPr>
          <a:xfrm>
            <a:off x="1396000" y="1575198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9" name="Google Shape;489;p109"/>
          <p:cNvSpPr txBox="1"/>
          <p:nvPr>
            <p:ph idx="6" type="title"/>
          </p:nvPr>
        </p:nvSpPr>
        <p:spPr>
          <a:xfrm>
            <a:off x="2943100" y="1036388"/>
            <a:ext cx="57465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0" name="Google Shape;490;p109"/>
          <p:cNvSpPr txBox="1"/>
          <p:nvPr>
            <p:ph idx="7" type="title"/>
          </p:nvPr>
        </p:nvSpPr>
        <p:spPr>
          <a:xfrm>
            <a:off x="1396000" y="1989750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91" name="Google Shape;491;p109"/>
          <p:cNvSpPr txBox="1"/>
          <p:nvPr>
            <p:ph idx="8" type="subTitle"/>
          </p:nvPr>
        </p:nvSpPr>
        <p:spPr>
          <a:xfrm>
            <a:off x="1396000" y="2316150"/>
            <a:ext cx="1547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2" name="Google Shape;492;p109"/>
          <p:cNvSpPr txBox="1"/>
          <p:nvPr>
            <p:ph idx="9" type="title"/>
          </p:nvPr>
        </p:nvSpPr>
        <p:spPr>
          <a:xfrm>
            <a:off x="2943100" y="1989750"/>
            <a:ext cx="5746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3" name="Google Shape;493;p109"/>
          <p:cNvSpPr txBox="1"/>
          <p:nvPr>
            <p:ph idx="13" type="title"/>
          </p:nvPr>
        </p:nvSpPr>
        <p:spPr>
          <a:xfrm>
            <a:off x="3098525" y="266382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4" name="Google Shape;494;p109"/>
          <p:cNvCxnSpPr/>
          <p:nvPr/>
        </p:nvCxnSpPr>
        <p:spPr>
          <a:xfrm>
            <a:off x="4072658" y="2889171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109"/>
          <p:cNvSpPr txBox="1"/>
          <p:nvPr>
            <p:ph idx="14" type="title"/>
          </p:nvPr>
        </p:nvSpPr>
        <p:spPr>
          <a:xfrm>
            <a:off x="3098525" y="365442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109"/>
          <p:cNvSpPr txBox="1"/>
          <p:nvPr>
            <p:ph idx="15" type="title"/>
          </p:nvPr>
        </p:nvSpPr>
        <p:spPr>
          <a:xfrm>
            <a:off x="4166275" y="2889175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97" name="Google Shape;497;p109"/>
          <p:cNvSpPr txBox="1"/>
          <p:nvPr>
            <p:ph idx="16" type="subTitle"/>
          </p:nvPr>
        </p:nvSpPr>
        <p:spPr>
          <a:xfrm>
            <a:off x="4166275" y="3427998"/>
            <a:ext cx="154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8" name="Google Shape;498;p109"/>
          <p:cNvSpPr txBox="1"/>
          <p:nvPr>
            <p:ph idx="17" type="title"/>
          </p:nvPr>
        </p:nvSpPr>
        <p:spPr>
          <a:xfrm>
            <a:off x="5713375" y="2889175"/>
            <a:ext cx="3239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9" name="Google Shape;499;p109"/>
          <p:cNvSpPr txBox="1"/>
          <p:nvPr>
            <p:ph idx="18" type="title"/>
          </p:nvPr>
        </p:nvSpPr>
        <p:spPr>
          <a:xfrm>
            <a:off x="4166275" y="3842525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jdhani"/>
              <a:buNone/>
              <a:defRPr b="1" i="0" sz="11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00" name="Google Shape;500;p109"/>
          <p:cNvSpPr txBox="1"/>
          <p:nvPr>
            <p:ph idx="19" type="subTitle"/>
          </p:nvPr>
        </p:nvSpPr>
        <p:spPr>
          <a:xfrm>
            <a:off x="4166325" y="4381350"/>
            <a:ext cx="154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1" name="Google Shape;501;p109"/>
          <p:cNvSpPr txBox="1"/>
          <p:nvPr>
            <p:ph idx="20" type="title"/>
          </p:nvPr>
        </p:nvSpPr>
        <p:spPr>
          <a:xfrm>
            <a:off x="5713375" y="3842525"/>
            <a:ext cx="3307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0"/>
          <p:cNvSpPr/>
          <p:nvPr/>
        </p:nvSpPr>
        <p:spPr>
          <a:xfrm>
            <a:off x="332700" y="1969212"/>
            <a:ext cx="1875900" cy="459000"/>
          </a:xfrm>
          <a:prstGeom prst="chevron">
            <a:avLst>
              <a:gd fmla="val 3125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110"/>
          <p:cNvSpPr/>
          <p:nvPr/>
        </p:nvSpPr>
        <p:spPr>
          <a:xfrm>
            <a:off x="2351504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110"/>
          <p:cNvSpPr/>
          <p:nvPr/>
        </p:nvSpPr>
        <p:spPr>
          <a:xfrm>
            <a:off x="6766173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110"/>
          <p:cNvSpPr/>
          <p:nvPr/>
        </p:nvSpPr>
        <p:spPr>
          <a:xfrm>
            <a:off x="4572218" y="1968645"/>
            <a:ext cx="1875900" cy="459000"/>
          </a:xfrm>
          <a:prstGeom prst="chevron">
            <a:avLst>
              <a:gd fmla="val 3125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110"/>
          <p:cNvSpPr/>
          <p:nvPr/>
        </p:nvSpPr>
        <p:spPr>
          <a:xfrm>
            <a:off x="256500" y="1524575"/>
            <a:ext cx="8346600" cy="291600"/>
          </a:xfrm>
          <a:prstGeom prst="chevron">
            <a:avLst>
              <a:gd fmla="val 31257" name="adj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110"/>
          <p:cNvSpPr txBox="1"/>
          <p:nvPr>
            <p:ph type="title"/>
          </p:nvPr>
        </p:nvSpPr>
        <p:spPr>
          <a:xfrm>
            <a:off x="447000" y="1511375"/>
            <a:ext cx="7755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  <a:def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9" name="Google Shape;509;p110"/>
          <p:cNvSpPr txBox="1"/>
          <p:nvPr>
            <p:ph idx="2" type="title"/>
          </p:nvPr>
        </p:nvSpPr>
        <p:spPr>
          <a:xfrm>
            <a:off x="447000" y="2581250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0" name="Google Shape;510;p110"/>
          <p:cNvSpPr txBox="1"/>
          <p:nvPr>
            <p:ph idx="3" type="title"/>
          </p:nvPr>
        </p:nvSpPr>
        <p:spPr>
          <a:xfrm>
            <a:off x="2435650" y="263142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1" name="Google Shape;511;p110"/>
          <p:cNvSpPr txBox="1"/>
          <p:nvPr>
            <p:ph idx="4" type="title"/>
          </p:nvPr>
        </p:nvSpPr>
        <p:spPr>
          <a:xfrm>
            <a:off x="4656363" y="263142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2" name="Google Shape;512;p110"/>
          <p:cNvSpPr txBox="1"/>
          <p:nvPr>
            <p:ph idx="5" type="title"/>
          </p:nvPr>
        </p:nvSpPr>
        <p:spPr>
          <a:xfrm>
            <a:off x="6877075" y="2656275"/>
            <a:ext cx="1631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"/>
              <a:buNone/>
              <a:defRPr b="0" i="0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3" name="Google Shape;513;p110"/>
          <p:cNvSpPr txBox="1"/>
          <p:nvPr>
            <p:ph idx="6" type="title"/>
          </p:nvPr>
        </p:nvSpPr>
        <p:spPr>
          <a:xfrm>
            <a:off x="531150" y="2052913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14" name="Google Shape;514;p110" title="12"/>
          <p:cNvSpPr txBox="1"/>
          <p:nvPr>
            <p:ph idx="7" type="title"/>
          </p:nvPr>
        </p:nvSpPr>
        <p:spPr>
          <a:xfrm>
            <a:off x="2589781" y="2033300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15" name="Google Shape;515;p110" title="12"/>
          <p:cNvSpPr txBox="1"/>
          <p:nvPr>
            <p:ph idx="8" type="title"/>
          </p:nvPr>
        </p:nvSpPr>
        <p:spPr>
          <a:xfrm>
            <a:off x="4797275" y="2033300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descr="123" id="516" name="Google Shape;516;p110" title="12"/>
          <p:cNvSpPr txBox="1"/>
          <p:nvPr>
            <p:ph idx="9" type="title"/>
          </p:nvPr>
        </p:nvSpPr>
        <p:spPr>
          <a:xfrm>
            <a:off x="7004763" y="2045725"/>
            <a:ext cx="1555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7" name="Google Shape;517;p110"/>
          <p:cNvSpPr txBox="1"/>
          <p:nvPr>
            <p:ph idx="1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">
  <p:cSld name="BLANK_1_1_1_6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1"/>
          <p:cNvSpPr txBox="1"/>
          <p:nvPr>
            <p:ph type="title"/>
          </p:nvPr>
        </p:nvSpPr>
        <p:spPr>
          <a:xfrm>
            <a:off x="1439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0" name="Google Shape;520;p111"/>
          <p:cNvSpPr/>
          <p:nvPr/>
        </p:nvSpPr>
        <p:spPr>
          <a:xfrm>
            <a:off x="4248270" y="1908315"/>
            <a:ext cx="2002800" cy="20010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1"/>
          <p:cNvSpPr/>
          <p:nvPr/>
        </p:nvSpPr>
        <p:spPr>
          <a:xfrm>
            <a:off x="6743430" y="1908315"/>
            <a:ext cx="2002800" cy="200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1"/>
          <p:cNvSpPr txBox="1"/>
          <p:nvPr>
            <p:ph idx="2" type="title"/>
          </p:nvPr>
        </p:nvSpPr>
        <p:spPr>
          <a:xfrm>
            <a:off x="1604300" y="2045825"/>
            <a:ext cx="1892400" cy="342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3" name="Google Shape;523;p111"/>
          <p:cNvSpPr txBox="1"/>
          <p:nvPr>
            <p:ph idx="3" type="title"/>
          </p:nvPr>
        </p:nvSpPr>
        <p:spPr>
          <a:xfrm>
            <a:off x="1597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4" name="Google Shape;524;p111"/>
          <p:cNvSpPr txBox="1"/>
          <p:nvPr>
            <p:ph idx="4" type="title"/>
          </p:nvPr>
        </p:nvSpPr>
        <p:spPr>
          <a:xfrm>
            <a:off x="4335575" y="2882700"/>
            <a:ext cx="1751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5" name="Google Shape;525;p111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6" name="Google Shape;526;p111"/>
          <p:cNvSpPr txBox="1"/>
          <p:nvPr>
            <p:ph idx="6" type="title"/>
          </p:nvPr>
        </p:nvSpPr>
        <p:spPr>
          <a:xfrm>
            <a:off x="6933000" y="2882650"/>
            <a:ext cx="1676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7" name="Google Shape;527;p111"/>
          <p:cNvSpPr txBox="1"/>
          <p:nvPr>
            <p:ph idx="7" type="title"/>
          </p:nvPr>
        </p:nvSpPr>
        <p:spPr>
          <a:xfrm>
            <a:off x="720000" y="227025"/>
            <a:ext cx="3650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8" name="Google Shape;528;p111"/>
          <p:cNvSpPr txBox="1"/>
          <p:nvPr>
            <p:ph idx="8" type="title"/>
          </p:nvPr>
        </p:nvSpPr>
        <p:spPr>
          <a:xfrm>
            <a:off x="462567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9" name="Google Shape;529;p111"/>
          <p:cNvSpPr txBox="1"/>
          <p:nvPr>
            <p:ph idx="9" type="title"/>
          </p:nvPr>
        </p:nvSpPr>
        <p:spPr>
          <a:xfrm>
            <a:off x="712082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 1 1">
  <p:cSld name="BLANK_1_1_1_6_2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2"/>
          <p:cNvSpPr txBox="1"/>
          <p:nvPr>
            <p:ph type="title"/>
          </p:nvPr>
        </p:nvSpPr>
        <p:spPr>
          <a:xfrm>
            <a:off x="6011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32" name="Google Shape;532;p112"/>
          <p:cNvSpPr txBox="1"/>
          <p:nvPr>
            <p:ph idx="2" type="title"/>
          </p:nvPr>
        </p:nvSpPr>
        <p:spPr>
          <a:xfrm>
            <a:off x="7661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3" name="Google Shape;533;p112"/>
          <p:cNvSpPr txBox="1"/>
          <p:nvPr>
            <p:ph idx="3" type="title"/>
          </p:nvPr>
        </p:nvSpPr>
        <p:spPr>
          <a:xfrm>
            <a:off x="7592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4" name="Google Shape;534;p112"/>
          <p:cNvSpPr txBox="1"/>
          <p:nvPr>
            <p:ph idx="4" type="title"/>
          </p:nvPr>
        </p:nvSpPr>
        <p:spPr>
          <a:xfrm>
            <a:off x="256500" y="227025"/>
            <a:ext cx="4113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35" name="Google Shape;535;p112"/>
          <p:cNvSpPr txBox="1"/>
          <p:nvPr>
            <p:ph idx="5" type="title"/>
          </p:nvPr>
        </p:nvSpPr>
        <p:spPr>
          <a:xfrm>
            <a:off x="35729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36" name="Google Shape;536;p112"/>
          <p:cNvSpPr txBox="1"/>
          <p:nvPr>
            <p:ph idx="6" type="title"/>
          </p:nvPr>
        </p:nvSpPr>
        <p:spPr>
          <a:xfrm>
            <a:off x="37379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7" name="Google Shape;537;p112"/>
          <p:cNvSpPr txBox="1"/>
          <p:nvPr>
            <p:ph idx="7" type="title"/>
          </p:nvPr>
        </p:nvSpPr>
        <p:spPr>
          <a:xfrm>
            <a:off x="37310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8" name="Google Shape;538;p112"/>
          <p:cNvSpPr txBox="1"/>
          <p:nvPr>
            <p:ph idx="8" type="title"/>
          </p:nvPr>
        </p:nvSpPr>
        <p:spPr>
          <a:xfrm>
            <a:off x="6392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7000"/>
              <a:buFont typeface="Rajdhani"/>
              <a:buNone/>
              <a:defRPr b="1" i="0" sz="7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39" name="Google Shape;539;p112"/>
          <p:cNvSpPr txBox="1"/>
          <p:nvPr>
            <p:ph idx="9" type="title"/>
          </p:nvPr>
        </p:nvSpPr>
        <p:spPr>
          <a:xfrm>
            <a:off x="65573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0" name="Google Shape;540;p112"/>
          <p:cNvSpPr txBox="1"/>
          <p:nvPr>
            <p:ph idx="13" type="title"/>
          </p:nvPr>
        </p:nvSpPr>
        <p:spPr>
          <a:xfrm>
            <a:off x="6550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41" name="Google Shape;541;p112"/>
          <p:cNvCxnSpPr/>
          <p:nvPr/>
        </p:nvCxnSpPr>
        <p:spPr>
          <a:xfrm>
            <a:off x="3152100" y="2087800"/>
            <a:ext cx="0" cy="13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112"/>
          <p:cNvCxnSpPr/>
          <p:nvPr/>
        </p:nvCxnSpPr>
        <p:spPr>
          <a:xfrm>
            <a:off x="6123900" y="2087800"/>
            <a:ext cx="0" cy="13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13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 1">
  <p:cSld name="BLANK_1_1_1_6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4"/>
          <p:cNvGrpSpPr/>
          <p:nvPr/>
        </p:nvGrpSpPr>
        <p:grpSpPr>
          <a:xfrm flipH="1">
            <a:off x="5447626" y="-24418"/>
            <a:ext cx="3620651" cy="4891257"/>
            <a:chOff x="2215650" y="-4650"/>
            <a:chExt cx="6928150" cy="5148150"/>
          </a:xfrm>
        </p:grpSpPr>
        <p:grpSp>
          <p:nvGrpSpPr>
            <p:cNvPr id="547" name="Google Shape;547;p114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48" name="Google Shape;548;p114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14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0" name="Google Shape;550;p114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4"/>
          <p:cNvGrpSpPr/>
          <p:nvPr/>
        </p:nvGrpSpPr>
        <p:grpSpPr>
          <a:xfrm flipH="1">
            <a:off x="2321740" y="-24418"/>
            <a:ext cx="4655024" cy="4891257"/>
            <a:chOff x="2215650" y="-4650"/>
            <a:chExt cx="6928150" cy="5148150"/>
          </a:xfrm>
        </p:grpSpPr>
        <p:grpSp>
          <p:nvGrpSpPr>
            <p:cNvPr id="552" name="Google Shape;552;p114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53" name="Google Shape;553;p114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14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" name="Google Shape;555;p114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114"/>
          <p:cNvGrpSpPr/>
          <p:nvPr/>
        </p:nvGrpSpPr>
        <p:grpSpPr>
          <a:xfrm flipH="1">
            <a:off x="-18174" y="-24420"/>
            <a:ext cx="3076977" cy="4891262"/>
            <a:chOff x="2563439" y="-4650"/>
            <a:chExt cx="6580361" cy="5148155"/>
          </a:xfrm>
        </p:grpSpPr>
        <p:grpSp>
          <p:nvGrpSpPr>
            <p:cNvPr id="557" name="Google Shape;557;p114"/>
            <p:cNvGrpSpPr/>
            <p:nvPr/>
          </p:nvGrpSpPr>
          <p:grpSpPr>
            <a:xfrm>
              <a:off x="2563439" y="0"/>
              <a:ext cx="1719136" cy="5143505"/>
              <a:chOff x="2563439" y="0"/>
              <a:chExt cx="1719136" cy="5143505"/>
            </a:xfrm>
          </p:grpSpPr>
          <p:sp>
            <p:nvSpPr>
              <p:cNvPr id="558" name="Google Shape;558;p114"/>
              <p:cNvSpPr/>
              <p:nvPr/>
            </p:nvSpPr>
            <p:spPr>
              <a:xfrm>
                <a:off x="2563439" y="5"/>
                <a:ext cx="11373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14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0" name="Google Shape;560;p114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14"/>
          <p:cNvSpPr txBox="1"/>
          <p:nvPr>
            <p:ph type="title"/>
          </p:nvPr>
        </p:nvSpPr>
        <p:spPr>
          <a:xfrm>
            <a:off x="256500" y="168775"/>
            <a:ext cx="2214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2 1 1">
  <p:cSld name="BLANK_1_1_1_6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115"/>
          <p:cNvGrpSpPr/>
          <p:nvPr/>
        </p:nvGrpSpPr>
        <p:grpSpPr>
          <a:xfrm flipH="1">
            <a:off x="5447626" y="-24418"/>
            <a:ext cx="3620651" cy="4891257"/>
            <a:chOff x="2215650" y="-4650"/>
            <a:chExt cx="6928150" cy="5148150"/>
          </a:xfrm>
        </p:grpSpPr>
        <p:grpSp>
          <p:nvGrpSpPr>
            <p:cNvPr id="564" name="Google Shape;564;p115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65" name="Google Shape;565;p115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15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115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115"/>
          <p:cNvGrpSpPr/>
          <p:nvPr/>
        </p:nvGrpSpPr>
        <p:grpSpPr>
          <a:xfrm flipH="1">
            <a:off x="2321740" y="-24418"/>
            <a:ext cx="4655024" cy="4891257"/>
            <a:chOff x="2215650" y="-4650"/>
            <a:chExt cx="6928150" cy="5148150"/>
          </a:xfrm>
        </p:grpSpPr>
        <p:grpSp>
          <p:nvGrpSpPr>
            <p:cNvPr id="569" name="Google Shape;569;p115"/>
            <p:cNvGrpSpPr/>
            <p:nvPr/>
          </p:nvGrpSpPr>
          <p:grpSpPr>
            <a:xfrm>
              <a:off x="2215650" y="0"/>
              <a:ext cx="2066925" cy="5143500"/>
              <a:chOff x="2215650" y="0"/>
              <a:chExt cx="2066925" cy="5143500"/>
            </a:xfrm>
          </p:grpSpPr>
          <p:sp>
            <p:nvSpPr>
              <p:cNvPr id="570" name="Google Shape;570;p115"/>
              <p:cNvSpPr/>
              <p:nvPr/>
            </p:nvSpPr>
            <p:spPr>
              <a:xfrm>
                <a:off x="2215650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15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115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115"/>
          <p:cNvGrpSpPr/>
          <p:nvPr/>
        </p:nvGrpSpPr>
        <p:grpSpPr>
          <a:xfrm flipH="1">
            <a:off x="-18174" y="-24420"/>
            <a:ext cx="3076977" cy="4891262"/>
            <a:chOff x="2563439" y="-4650"/>
            <a:chExt cx="6580361" cy="5148155"/>
          </a:xfrm>
        </p:grpSpPr>
        <p:grpSp>
          <p:nvGrpSpPr>
            <p:cNvPr id="574" name="Google Shape;574;p115"/>
            <p:cNvGrpSpPr/>
            <p:nvPr/>
          </p:nvGrpSpPr>
          <p:grpSpPr>
            <a:xfrm>
              <a:off x="2563439" y="0"/>
              <a:ext cx="1719136" cy="5143505"/>
              <a:chOff x="2563439" y="0"/>
              <a:chExt cx="1719136" cy="5143505"/>
            </a:xfrm>
          </p:grpSpPr>
          <p:sp>
            <p:nvSpPr>
              <p:cNvPr id="575" name="Google Shape;575;p115"/>
              <p:cNvSpPr/>
              <p:nvPr/>
            </p:nvSpPr>
            <p:spPr>
              <a:xfrm>
                <a:off x="2563439" y="5"/>
                <a:ext cx="11373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15"/>
              <p:cNvSpPr/>
              <p:nvPr/>
            </p:nvSpPr>
            <p:spPr>
              <a:xfrm>
                <a:off x="2797575" y="0"/>
                <a:ext cx="1485000" cy="5143500"/>
              </a:xfrm>
              <a:prstGeom prst="parallelogram">
                <a:avLst>
                  <a:gd fmla="val 57107" name="adj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7" name="Google Shape;577;p115"/>
            <p:cNvSpPr/>
            <p:nvPr/>
          </p:nvSpPr>
          <p:spPr>
            <a:xfrm>
              <a:off x="3403300" y="-4650"/>
              <a:ext cx="57405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115"/>
          <p:cNvSpPr txBox="1"/>
          <p:nvPr>
            <p:ph type="title"/>
          </p:nvPr>
        </p:nvSpPr>
        <p:spPr>
          <a:xfrm>
            <a:off x="256500" y="168775"/>
            <a:ext cx="2214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6"/>
          <p:cNvSpPr txBox="1"/>
          <p:nvPr>
            <p:ph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1" name="Google Shape;581;p116"/>
          <p:cNvSpPr txBox="1"/>
          <p:nvPr>
            <p:ph idx="2" type="title"/>
          </p:nvPr>
        </p:nvSpPr>
        <p:spPr>
          <a:xfrm>
            <a:off x="720000" y="1444950"/>
            <a:ext cx="76791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2" name="Google Shape;582;p116"/>
          <p:cNvSpPr txBox="1"/>
          <p:nvPr>
            <p:ph idx="3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7"/>
          <p:cNvSpPr txBox="1"/>
          <p:nvPr>
            <p:ph type="title"/>
          </p:nvPr>
        </p:nvSpPr>
        <p:spPr>
          <a:xfrm>
            <a:off x="7022888" y="0"/>
            <a:ext cx="2121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  <a:defRPr b="1" i="1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5" name="Google Shape;585;p117"/>
          <p:cNvSpPr txBox="1"/>
          <p:nvPr>
            <p:ph idx="2" type="title"/>
          </p:nvPr>
        </p:nvSpPr>
        <p:spPr>
          <a:xfrm>
            <a:off x="720000" y="227025"/>
            <a:ext cx="6239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86" name="Google Shape;586;p117"/>
          <p:cNvSpPr txBox="1"/>
          <p:nvPr>
            <p:ph idx="1" type="body"/>
          </p:nvPr>
        </p:nvSpPr>
        <p:spPr>
          <a:xfrm>
            <a:off x="720000" y="1447725"/>
            <a:ext cx="76791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Char char="○"/>
              <a:def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65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Char char="○"/>
              <a:def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■"/>
              <a:defRPr b="0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○"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 2 1">
  <p:cSld name="BLANK_1_1_1_6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8"/>
          <p:cNvSpPr txBox="1"/>
          <p:nvPr>
            <p:ph type="title"/>
          </p:nvPr>
        </p:nvSpPr>
        <p:spPr>
          <a:xfrm>
            <a:off x="1439300" y="2658200"/>
            <a:ext cx="212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89" name="Google Shape;589;p118"/>
          <p:cNvSpPr/>
          <p:nvPr/>
        </p:nvSpPr>
        <p:spPr>
          <a:xfrm>
            <a:off x="4248270" y="1908315"/>
            <a:ext cx="2002800" cy="20010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8"/>
          <p:cNvSpPr/>
          <p:nvPr/>
        </p:nvSpPr>
        <p:spPr>
          <a:xfrm>
            <a:off x="6743430" y="1908315"/>
            <a:ext cx="2002800" cy="200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8"/>
          <p:cNvSpPr txBox="1"/>
          <p:nvPr>
            <p:ph idx="2" type="title"/>
          </p:nvPr>
        </p:nvSpPr>
        <p:spPr>
          <a:xfrm>
            <a:off x="1604300" y="2045825"/>
            <a:ext cx="1892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1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2" name="Google Shape;592;p118"/>
          <p:cNvSpPr txBox="1"/>
          <p:nvPr>
            <p:ph idx="3" type="title"/>
          </p:nvPr>
        </p:nvSpPr>
        <p:spPr>
          <a:xfrm>
            <a:off x="1597450" y="3636650"/>
            <a:ext cx="1892400" cy="7788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3" name="Google Shape;593;p118"/>
          <p:cNvSpPr txBox="1"/>
          <p:nvPr>
            <p:ph idx="4" type="title"/>
          </p:nvPr>
        </p:nvSpPr>
        <p:spPr>
          <a:xfrm>
            <a:off x="4335575" y="2882700"/>
            <a:ext cx="1751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4" name="Google Shape;594;p118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5" name="Google Shape;595;p118"/>
          <p:cNvSpPr txBox="1"/>
          <p:nvPr>
            <p:ph idx="6" type="title"/>
          </p:nvPr>
        </p:nvSpPr>
        <p:spPr>
          <a:xfrm>
            <a:off x="6933000" y="2882650"/>
            <a:ext cx="1676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6" name="Google Shape;596;p118"/>
          <p:cNvSpPr txBox="1"/>
          <p:nvPr>
            <p:ph idx="7" type="title"/>
          </p:nvPr>
        </p:nvSpPr>
        <p:spPr>
          <a:xfrm>
            <a:off x="720000" y="227025"/>
            <a:ext cx="3650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97" name="Google Shape;597;p118"/>
          <p:cNvSpPr txBox="1"/>
          <p:nvPr>
            <p:ph idx="8" type="title"/>
          </p:nvPr>
        </p:nvSpPr>
        <p:spPr>
          <a:xfrm>
            <a:off x="462567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98" name="Google Shape;598;p118"/>
          <p:cNvSpPr txBox="1"/>
          <p:nvPr>
            <p:ph idx="9" type="title"/>
          </p:nvPr>
        </p:nvSpPr>
        <p:spPr>
          <a:xfrm>
            <a:off x="7120825" y="2222225"/>
            <a:ext cx="1248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●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○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jdhani"/>
              <a:buChar char="■"/>
              <a:defRPr b="1" i="0" sz="13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4"/>
          <p:cNvSpPr txBox="1"/>
          <p:nvPr>
            <p:ph type="title"/>
          </p:nvPr>
        </p:nvSpPr>
        <p:spPr>
          <a:xfrm>
            <a:off x="5315850" y="1550975"/>
            <a:ext cx="34410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06" name="Google Shape;606;p42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2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08" name="Google Shape;608;p42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42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42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19"/>
          <p:cNvSpPr txBox="1"/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20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21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7">
    <p:bg>
      <p:bgPr>
        <a:solidFill>
          <a:srgbClr val="666666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23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23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123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5" name="Google Shape;625;p123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123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4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AR" sz="3000" u="none" cap="none" strike="noStrik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24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125"/>
          <p:cNvSpPr txBox="1"/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125"/>
          <p:cNvSpPr txBox="1"/>
          <p:nvPr>
            <p:ph idx="1" type="subTitle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b="1" i="0" sz="2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125"/>
          <p:cNvSpPr txBox="1"/>
          <p:nvPr>
            <p:ph idx="2" type="subTitle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6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126"/>
          <p:cNvSpPr txBox="1"/>
          <p:nvPr>
            <p:ph idx="1" type="subTitle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126"/>
          <p:cNvSpPr txBox="1"/>
          <p:nvPr>
            <p:ph idx="2" type="subTitle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5"/>
          <p:cNvSpPr txBox="1"/>
          <p:nvPr>
            <p:ph type="title"/>
          </p:nvPr>
        </p:nvSpPr>
        <p:spPr>
          <a:xfrm>
            <a:off x="4204825" y="1473525"/>
            <a:ext cx="45432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9" name="Google Shape;39;p75"/>
          <p:cNvSpPr txBox="1"/>
          <p:nvPr>
            <p:ph idx="2" type="title"/>
          </p:nvPr>
        </p:nvSpPr>
        <p:spPr>
          <a:xfrm>
            <a:off x="4204819" y="3261525"/>
            <a:ext cx="45105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8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28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28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28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28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28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28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128"/>
          <p:cNvSpPr txBox="1"/>
          <p:nvPr>
            <p:ph idx="1" type="subTitle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128"/>
          <p:cNvSpPr txBox="1"/>
          <p:nvPr>
            <p:ph idx="2" type="subTitle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9"/>
          <p:cNvPicPr preferRelativeResize="0"/>
          <p:nvPr/>
        </p:nvPicPr>
        <p:blipFill rotWithShape="1">
          <a:blip r:embed="rId2">
            <a:alphaModFix/>
          </a:blip>
          <a:srcRect b="0" l="-130" r="128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29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4" name="Google Shape;65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29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129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i="0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8" name="Google Shape;658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 1">
  <p:cSld name="CUSTOM_4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4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4"/>
          <p:cNvSpPr txBox="1"/>
          <p:nvPr/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6" name="Google Shape;666;p44"/>
          <p:cNvSpPr txBox="1"/>
          <p:nvPr/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44"/>
          <p:cNvSpPr txBox="1"/>
          <p:nvPr/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_2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45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5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45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45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45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à Informática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8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79" name="Google Shape;679;p48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8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81" name="Google Shape;681;p48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48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6" name="Google Shape;686;p49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687" name="Google Shape;687;p49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4" name="Google Shape;714;p49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49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9" name="Google Shape;719;p50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720" name="Google Shape;720;p50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50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51"/>
          <p:cNvGrpSpPr/>
          <p:nvPr/>
        </p:nvGrpSpPr>
        <p:grpSpPr>
          <a:xfrm>
            <a:off x="7436057" y="294751"/>
            <a:ext cx="1190011" cy="1030967"/>
            <a:chOff x="4180903" y="3817858"/>
            <a:chExt cx="478897" cy="414909"/>
          </a:xfrm>
        </p:grpSpPr>
        <p:sp>
          <p:nvSpPr>
            <p:cNvPr id="750" name="Google Shape;750;p51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52" name="Google Shape;752;p51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3" name="Google Shape;753;p51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754" name="Google Shape;754;p51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1" name="Google Shape;781;p51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2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4" name="Google Shape;784;p52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785" name="Google Shape;785;p52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2" name="Google Shape;812;p52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13" name="Google Shape;813;p52"/>
          <p:cNvPicPr preferRelativeResize="0"/>
          <p:nvPr/>
        </p:nvPicPr>
        <p:blipFill rotWithShape="1">
          <a:blip r:embed="rId2">
            <a:alphaModFix/>
          </a:blip>
          <a:srcRect b="0" l="8208" r="5292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 1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6"/>
          <p:cNvSpPr txBox="1"/>
          <p:nvPr>
            <p:ph type="title"/>
          </p:nvPr>
        </p:nvSpPr>
        <p:spPr>
          <a:xfrm>
            <a:off x="4915505" y="1168725"/>
            <a:ext cx="3832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" name="Google Shape;42;p76"/>
          <p:cNvSpPr txBox="1"/>
          <p:nvPr>
            <p:ph idx="2" type="title"/>
          </p:nvPr>
        </p:nvSpPr>
        <p:spPr>
          <a:xfrm>
            <a:off x="4915500" y="3109125"/>
            <a:ext cx="3804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76"/>
          <p:cNvSpPr/>
          <p:nvPr/>
        </p:nvSpPr>
        <p:spPr>
          <a:xfrm>
            <a:off x="-654245" y="-1474003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" name="Google Shape;4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25" y="1469925"/>
            <a:ext cx="2649725" cy="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3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53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18" name="Google Shape;818;p5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2" name="Google Shape;822;p54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3" name="Google Shape;823;p54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7" name="Google Shape;827;p55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8" name="Google Shape;828;p55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9" name="Google Shape;829;p55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romanLcPeriod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3" name="Google Shape;833;p56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4" name="Google Shape;834;p56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35" name="Google Shape;835;p56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56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0" name="Google Shape;840;p57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1" name="Google Shape;841;p57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2" name="Google Shape;842;p57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57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44" name="Google Shape;844;p57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8" name="Google Shape;848;p5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49" name="Google Shape;849;p58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53" name="Google Shape;853;p5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54" name="Google Shape;854;p59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0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1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2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62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64" name="Google Shape;864;p62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5" name="Google Shape;865;p62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66" name="Google Shape;86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2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2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69" name="Google Shape;869;p62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0" name="Google Shape;870;p62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7"/>
          <p:cNvSpPr txBox="1"/>
          <p:nvPr>
            <p:ph type="title"/>
          </p:nvPr>
        </p:nvSpPr>
        <p:spPr>
          <a:xfrm>
            <a:off x="4502350" y="835675"/>
            <a:ext cx="39048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7" name="Google Shape;47;p77"/>
          <p:cNvSpPr txBox="1"/>
          <p:nvPr>
            <p:ph idx="1" type="subTitle"/>
          </p:nvPr>
        </p:nvSpPr>
        <p:spPr>
          <a:xfrm>
            <a:off x="4426150" y="2533175"/>
            <a:ext cx="3981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7"/>
          <p:cNvSpPr txBox="1"/>
          <p:nvPr>
            <p:ph idx="2" type="subTitle"/>
          </p:nvPr>
        </p:nvSpPr>
        <p:spPr>
          <a:xfrm>
            <a:off x="4426150" y="3104675"/>
            <a:ext cx="3981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7"/>
          <p:cNvSpPr txBox="1"/>
          <p:nvPr>
            <p:ph idx="3" type="subTitle"/>
          </p:nvPr>
        </p:nvSpPr>
        <p:spPr>
          <a:xfrm>
            <a:off x="5138525" y="4088175"/>
            <a:ext cx="3268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3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3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4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5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81" name="Google Shape;88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5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86" name="Google Shape;8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6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7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8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94" name="Google Shape;89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96" name="Google Shape;896;p68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97" name="Google Shape;897;p68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1" name="Google Shape;901;p68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2" name="Google Shape;902;p68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03" name="Google Shape;903;p68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4" name="Google Shape;904;p68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5" name="Google Shape;905;p68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6" name="Google Shape;906;p68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07" name="Google Shape;907;p68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8" name="Google Shape;908;p68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9" name="Google Shape;909;p68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0" name="Google Shape;910;p68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11" name="Google Shape;911;p68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68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13" name="Google Shape;913;p68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4" name="Google Shape;914;p68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15" name="Google Shape;915;p68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68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17" name="Google Shape;917;p68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8" name="Google Shape;918;p68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919" name="Google Shape;919;p68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9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922" name="Google Shape;922;p69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0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70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7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928" name="Google Shape;928;p70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9" name="Google Shape;929;p70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70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70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70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70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0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70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6" name="Google Shape;936;p70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9" name="Google Shape;939;p71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940" name="Google Shape;940;p71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1" name="Google Shape;961;p71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3" name="Google Shape;963;p71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71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71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7" name="Google Shape;967;p71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68" name="Google Shape;968;p71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69" name="Google Shape;969;p71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0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2 1">
  <p:cSld name="BLANK_1_1_1_6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2"/>
          <p:cNvSpPr txBox="1"/>
          <p:nvPr>
            <p:ph type="title"/>
          </p:nvPr>
        </p:nvSpPr>
        <p:spPr>
          <a:xfrm>
            <a:off x="16043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2" name="Google Shape;972;p72"/>
          <p:cNvSpPr txBox="1"/>
          <p:nvPr>
            <p:ph idx="2" type="title"/>
          </p:nvPr>
        </p:nvSpPr>
        <p:spPr>
          <a:xfrm>
            <a:off x="150107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EC0A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3" name="Google Shape;973;p72"/>
          <p:cNvSpPr txBox="1"/>
          <p:nvPr>
            <p:ph idx="3" type="title"/>
          </p:nvPr>
        </p:nvSpPr>
        <p:spPr>
          <a:xfrm>
            <a:off x="15524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974" name="Google Shape;974;p72"/>
          <p:cNvGrpSpPr/>
          <p:nvPr/>
        </p:nvGrpSpPr>
        <p:grpSpPr>
          <a:xfrm>
            <a:off x="1501272" y="1550097"/>
            <a:ext cx="1892276" cy="1772284"/>
            <a:chOff x="798835" y="1137541"/>
            <a:chExt cx="2476801" cy="2463901"/>
          </a:xfrm>
        </p:grpSpPr>
        <p:sp>
          <p:nvSpPr>
            <p:cNvPr id="975" name="Google Shape;975;p7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cap="flat" cmpd="sng" w="38100">
              <a:solidFill>
                <a:srgbClr val="EC0A3D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1" i="0" sz="6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cap="flat" cmpd="sng" w="9525">
              <a:solidFill>
                <a:srgbClr val="EC0A3D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1" i="0" sz="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77" name="Google Shape;977;p72"/>
          <p:cNvSpPr txBox="1"/>
          <p:nvPr>
            <p:ph idx="4" type="title"/>
          </p:nvPr>
        </p:nvSpPr>
        <p:spPr>
          <a:xfrm>
            <a:off x="36133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8" name="Google Shape;978;p72"/>
          <p:cNvSpPr txBox="1"/>
          <p:nvPr>
            <p:ph idx="5" type="title"/>
          </p:nvPr>
        </p:nvSpPr>
        <p:spPr>
          <a:xfrm>
            <a:off x="35614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9" name="Google Shape;979;p72"/>
          <p:cNvSpPr/>
          <p:nvPr/>
        </p:nvSpPr>
        <p:spPr>
          <a:xfrm>
            <a:off x="3510323" y="1550097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0" name="Google Shape;980;p72"/>
          <p:cNvSpPr/>
          <p:nvPr/>
        </p:nvSpPr>
        <p:spPr>
          <a:xfrm>
            <a:off x="3510322" y="1550097"/>
            <a:ext cx="1892400" cy="4299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33383C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1" name="Google Shape;981;p72"/>
          <p:cNvSpPr txBox="1"/>
          <p:nvPr>
            <p:ph idx="6" type="title"/>
          </p:nvPr>
        </p:nvSpPr>
        <p:spPr>
          <a:xfrm>
            <a:off x="56224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2" name="Google Shape;982;p72"/>
          <p:cNvSpPr txBox="1"/>
          <p:nvPr>
            <p:ph idx="7" type="title"/>
          </p:nvPr>
        </p:nvSpPr>
        <p:spPr>
          <a:xfrm>
            <a:off x="5570500" y="1626232"/>
            <a:ext cx="1841100" cy="3420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b="1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3" name="Google Shape;983;p72"/>
          <p:cNvSpPr/>
          <p:nvPr/>
        </p:nvSpPr>
        <p:spPr>
          <a:xfrm>
            <a:off x="5519373" y="1550035"/>
            <a:ext cx="1892400" cy="1772400"/>
          </a:xfrm>
          <a:prstGeom prst="rect">
            <a:avLst/>
          </a:prstGeom>
          <a:noFill/>
          <a:ln cap="flat" cmpd="sng" w="38100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4" name="Google Shape;984;p72"/>
          <p:cNvSpPr/>
          <p:nvPr/>
        </p:nvSpPr>
        <p:spPr>
          <a:xfrm>
            <a:off x="5519372" y="1550034"/>
            <a:ext cx="1892400" cy="4299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72"/>
          <p:cNvSpPr/>
          <p:nvPr/>
        </p:nvSpPr>
        <p:spPr>
          <a:xfrm rot="5400000">
            <a:off x="240375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ED174C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72"/>
          <p:cNvSpPr txBox="1"/>
          <p:nvPr>
            <p:ph idx="8" type="title"/>
          </p:nvPr>
        </p:nvSpPr>
        <p:spPr>
          <a:xfrm>
            <a:off x="3514800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7" name="Google Shape;987;p72"/>
          <p:cNvSpPr/>
          <p:nvPr/>
        </p:nvSpPr>
        <p:spPr>
          <a:xfrm rot="5400000">
            <a:off x="4417475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72"/>
          <p:cNvSpPr txBox="1"/>
          <p:nvPr>
            <p:ph idx="9" type="title"/>
          </p:nvPr>
        </p:nvSpPr>
        <p:spPr>
          <a:xfrm>
            <a:off x="5528525" y="3655500"/>
            <a:ext cx="1892400" cy="1048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9" name="Google Shape;989;p72"/>
          <p:cNvSpPr/>
          <p:nvPr/>
        </p:nvSpPr>
        <p:spPr>
          <a:xfrm rot="5400000">
            <a:off x="6431200" y="3332200"/>
            <a:ext cx="186300" cy="280200"/>
          </a:xfrm>
          <a:prstGeom prst="chevron">
            <a:avLst>
              <a:gd fmla="val 3125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72"/>
          <p:cNvSpPr txBox="1"/>
          <p:nvPr>
            <p:ph idx="13" type="title"/>
          </p:nvPr>
        </p:nvSpPr>
        <p:spPr>
          <a:xfrm>
            <a:off x="720000" y="227025"/>
            <a:ext cx="4151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650" lIns="85325" spcFirstLastPara="1" rIns="85325" wrap="square" tIns="426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 1">
  <p:cSld name="Profesor/Especialista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8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Google Shape;5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8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8"/>
          <p:cNvSpPr txBox="1"/>
          <p:nvPr>
            <p:ph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sz="14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5" name="Google Shape;55;p78"/>
          <p:cNvSpPr txBox="1"/>
          <p:nvPr>
            <p:ph idx="2" type="title"/>
          </p:nvPr>
        </p:nvSpPr>
        <p:spPr>
          <a:xfrm>
            <a:off x="1718725" y="3471450"/>
            <a:ext cx="1365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78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8"/>
          <p:cNvSpPr txBox="1"/>
          <p:nvPr>
            <p:ph idx="3" type="title"/>
          </p:nvPr>
        </p:nvSpPr>
        <p:spPr>
          <a:xfrm>
            <a:off x="3779400" y="2339600"/>
            <a:ext cx="4932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Open Sans"/>
              <a:buNone/>
              <a:def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78"/>
          <p:cNvSpPr txBox="1"/>
          <p:nvPr>
            <p:ph idx="1" type="subTitle"/>
          </p:nvPr>
        </p:nvSpPr>
        <p:spPr>
          <a:xfrm>
            <a:off x="3698075" y="1143400"/>
            <a:ext cx="4932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9" name="Google Shape;59;p78"/>
          <p:cNvSpPr txBox="1"/>
          <p:nvPr>
            <p:ph idx="4" type="title"/>
          </p:nvPr>
        </p:nvSpPr>
        <p:spPr>
          <a:xfrm>
            <a:off x="5071850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78"/>
          <p:cNvSpPr txBox="1"/>
          <p:nvPr>
            <p:ph idx="5" type="title"/>
          </p:nvPr>
        </p:nvSpPr>
        <p:spPr>
          <a:xfrm>
            <a:off x="5071850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78"/>
          <p:cNvSpPr txBox="1"/>
          <p:nvPr>
            <p:ph idx="6" type="title"/>
          </p:nvPr>
        </p:nvSpPr>
        <p:spPr>
          <a:xfrm>
            <a:off x="6400625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78"/>
          <p:cNvSpPr txBox="1"/>
          <p:nvPr>
            <p:ph idx="7" type="title"/>
          </p:nvPr>
        </p:nvSpPr>
        <p:spPr>
          <a:xfrm>
            <a:off x="6400625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78"/>
          <p:cNvSpPr txBox="1"/>
          <p:nvPr>
            <p:ph idx="8" type="title"/>
          </p:nvPr>
        </p:nvSpPr>
        <p:spPr>
          <a:xfrm>
            <a:off x="7729400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78"/>
          <p:cNvSpPr txBox="1"/>
          <p:nvPr>
            <p:ph idx="9" type="title"/>
          </p:nvPr>
        </p:nvSpPr>
        <p:spPr>
          <a:xfrm>
            <a:off x="7729400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78"/>
          <p:cNvSpPr txBox="1"/>
          <p:nvPr>
            <p:ph idx="13" type="title"/>
          </p:nvPr>
        </p:nvSpPr>
        <p:spPr>
          <a:xfrm>
            <a:off x="3698063" y="4125538"/>
            <a:ext cx="130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78"/>
          <p:cNvSpPr txBox="1"/>
          <p:nvPr>
            <p:ph idx="14" type="title"/>
          </p:nvPr>
        </p:nvSpPr>
        <p:spPr>
          <a:xfrm>
            <a:off x="3698063" y="3548713"/>
            <a:ext cx="1302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  <a:defRPr b="1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78"/>
          <p:cNvSpPr txBox="1"/>
          <p:nvPr>
            <p:ph idx="15" type="title"/>
          </p:nvPr>
        </p:nvSpPr>
        <p:spPr>
          <a:xfrm>
            <a:off x="3779400" y="3184900"/>
            <a:ext cx="4932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jdhani"/>
              <a:buNone/>
              <a:defRPr b="1" i="0" sz="1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9" name="Google Shape;999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0" name="Google Shape;1000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3" name="Google Shape;1003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6" name="Google Shape;1006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1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p1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2" name="Google Shape;1012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5" name="Google Shape;1015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8" name="Google Shape;1018;p1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9" name="Google Shape;1019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2" name="Google Shape;1022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6" name="Google Shape;1026;p1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7" name="Google Shape;1027;p1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8" name="Google Shape;102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1" name="Google Shape;1031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-AR" sz="1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-AR" sz="1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3"/>
          <p:cNvSpPr/>
          <p:nvPr/>
        </p:nvSpPr>
        <p:spPr>
          <a:xfrm>
            <a:off x="0" y="0"/>
            <a:ext cx="91428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2.jpg"/><Relationship Id="rId9" Type="http://schemas.openxmlformats.org/officeDocument/2006/relationships/image" Target="../media/image56.jpg"/><Relationship Id="rId5" Type="http://schemas.openxmlformats.org/officeDocument/2006/relationships/image" Target="../media/image58.jpg"/><Relationship Id="rId6" Type="http://schemas.openxmlformats.org/officeDocument/2006/relationships/image" Target="../media/image55.jpg"/><Relationship Id="rId7" Type="http://schemas.openxmlformats.org/officeDocument/2006/relationships/image" Target="../media/image51.jpg"/><Relationship Id="rId8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6.jpg"/><Relationship Id="rId6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47.jpg"/><Relationship Id="rId5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44.jpg"/><Relationship Id="rId6" Type="http://schemas.openxmlformats.org/officeDocument/2006/relationships/image" Target="../media/image63.png"/><Relationship Id="rId7" Type="http://schemas.openxmlformats.org/officeDocument/2006/relationships/image" Target="../media/image46.jpg"/><Relationship Id="rId8" Type="http://schemas.openxmlformats.org/officeDocument/2006/relationships/image" Target="../media/image43.png"/><Relationship Id="rId10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25" y="1773762"/>
            <a:ext cx="3442225" cy="23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600"/>
              <a:t>Sejam bem-vindos!</a:t>
            </a:r>
            <a:endParaRPr sz="3600"/>
          </a:p>
        </p:txBody>
      </p:sp>
      <p:sp>
        <p:nvSpPr>
          <p:cNvPr id="1076" name="Google Shape;1076;p1"/>
          <p:cNvSpPr txBox="1"/>
          <p:nvPr>
            <p:ph idx="1" type="subTitle"/>
          </p:nvPr>
        </p:nvSpPr>
        <p:spPr>
          <a:xfrm>
            <a:off x="3914850" y="1773750"/>
            <a:ext cx="44595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AR" sz="2600"/>
              <a:t>Ao entrar, diga o seu nome e ligue a câmera, enquanto os outros colegas estão chegando.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AR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Quem mais está por aqui</a:t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1" name="Google Shape;1301;p10"/>
          <p:cNvSpPr txBox="1"/>
          <p:nvPr/>
        </p:nvSpPr>
        <p:spPr>
          <a:xfrm>
            <a:off x="2992559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Vitoria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10"/>
          <p:cNvSpPr txBox="1"/>
          <p:nvPr/>
        </p:nvSpPr>
        <p:spPr>
          <a:xfrm>
            <a:off x="3887097" y="41287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Yana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3" name="Google Shape;1303;p10"/>
          <p:cNvPicPr preferRelativeResize="0"/>
          <p:nvPr/>
        </p:nvPicPr>
        <p:blipFill rotWithShape="1">
          <a:blip r:embed="rId3">
            <a:alphaModFix/>
          </a:blip>
          <a:srcRect b="385" l="0" r="0" t="396"/>
          <a:stretch/>
        </p:blipFill>
        <p:spPr>
          <a:xfrm>
            <a:off x="4092600" y="3180125"/>
            <a:ext cx="958800" cy="95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4" name="Google Shape;1304;p10"/>
          <p:cNvSpPr txBox="1"/>
          <p:nvPr/>
        </p:nvSpPr>
        <p:spPr>
          <a:xfrm>
            <a:off x="4857834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Janete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5" name="Google Shape;1305;p10"/>
          <p:cNvPicPr preferRelativeResize="0"/>
          <p:nvPr/>
        </p:nvPicPr>
        <p:blipFill rotWithShape="1">
          <a:blip r:embed="rId4">
            <a:alphaModFix/>
          </a:blip>
          <a:srcRect b="396" l="0" r="0" t="386"/>
          <a:stretch/>
        </p:blipFill>
        <p:spPr>
          <a:xfrm>
            <a:off x="6063475" y="3186275"/>
            <a:ext cx="946200" cy="93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6" name="Google Shape;1306;p10"/>
          <p:cNvSpPr txBox="1"/>
          <p:nvPr/>
        </p:nvSpPr>
        <p:spPr>
          <a:xfrm>
            <a:off x="5851672" y="41287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Silvia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7" name="Google Shape;1307;p10"/>
          <p:cNvPicPr preferRelativeResize="0"/>
          <p:nvPr/>
        </p:nvPicPr>
        <p:blipFill rotWithShape="1">
          <a:blip r:embed="rId5">
            <a:alphaModFix/>
          </a:blip>
          <a:srcRect b="0" l="2443" r="2444" t="0"/>
          <a:stretch/>
        </p:blipFill>
        <p:spPr>
          <a:xfrm>
            <a:off x="1209790" y="1537501"/>
            <a:ext cx="900000" cy="94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8" name="Google Shape;1308;p10"/>
          <p:cNvPicPr preferRelativeResize="0"/>
          <p:nvPr/>
        </p:nvPicPr>
        <p:blipFill rotWithShape="1">
          <a:blip r:embed="rId6">
            <a:alphaModFix/>
          </a:blip>
          <a:srcRect b="0" l="2443" r="2444" t="0"/>
          <a:stretch/>
        </p:blipFill>
        <p:spPr>
          <a:xfrm>
            <a:off x="2180528" y="3182526"/>
            <a:ext cx="900000" cy="94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9" name="Google Shape;1309;p10"/>
          <p:cNvSpPr txBox="1"/>
          <p:nvPr/>
        </p:nvSpPr>
        <p:spPr>
          <a:xfrm>
            <a:off x="974884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Thiago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p10"/>
          <p:cNvSpPr txBox="1"/>
          <p:nvPr/>
        </p:nvSpPr>
        <p:spPr>
          <a:xfrm>
            <a:off x="1945622" y="41287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Renan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1" name="Google Shape;1311;p10"/>
          <p:cNvPicPr preferRelativeResize="0"/>
          <p:nvPr/>
        </p:nvPicPr>
        <p:blipFill rotWithShape="1">
          <a:blip r:embed="rId7">
            <a:alphaModFix/>
          </a:blip>
          <a:srcRect b="40059" l="-1510" r="1510" t="3689"/>
          <a:stretch/>
        </p:blipFill>
        <p:spPr>
          <a:xfrm>
            <a:off x="3186699" y="1551476"/>
            <a:ext cx="900000" cy="9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2" name="Google Shape;1312;p10"/>
          <p:cNvSpPr txBox="1"/>
          <p:nvPr/>
        </p:nvSpPr>
        <p:spPr>
          <a:xfrm>
            <a:off x="6934459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William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3" name="Google Shape;131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6250" y="1551474"/>
            <a:ext cx="94620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0"/>
          <p:cNvPicPr preferRelativeResize="0"/>
          <p:nvPr/>
        </p:nvPicPr>
        <p:blipFill rotWithShape="1">
          <a:blip r:embed="rId9">
            <a:alphaModFix/>
          </a:blip>
          <a:srcRect b="0" l="2444" r="2435" t="0"/>
          <a:stretch/>
        </p:blipFill>
        <p:spPr>
          <a:xfrm>
            <a:off x="5081190" y="1528375"/>
            <a:ext cx="900000" cy="94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"/>
          <p:cNvSpPr txBox="1"/>
          <p:nvPr>
            <p:ph type="title"/>
          </p:nvPr>
        </p:nvSpPr>
        <p:spPr>
          <a:xfrm>
            <a:off x="1464900" y="-977750"/>
            <a:ext cx="767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Acá van cosas dentro del título anterior del temario (H3)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1"/>
          <p:cNvSpPr txBox="1"/>
          <p:nvPr/>
        </p:nvSpPr>
        <p:spPr>
          <a:xfrm>
            <a:off x="0" y="76577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2| O Curso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22" name="Google Shape;1322;p11"/>
          <p:cNvSpPr txBox="1"/>
          <p:nvPr/>
        </p:nvSpPr>
        <p:spPr>
          <a:xfrm>
            <a:off x="1395225" y="3029150"/>
            <a:ext cx="63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Nossa metodologia, a experiência e calendário. </a:t>
            </a:r>
            <a:endParaRPr b="1" i="0" sz="18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"/>
          <p:cNvSpPr txBox="1"/>
          <p:nvPr/>
        </p:nvSpPr>
        <p:spPr>
          <a:xfrm>
            <a:off x="1930038" y="2947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Aprender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FAZENDO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29" name="Google Shape;1329;p12"/>
          <p:cNvSpPr txBox="1"/>
          <p:nvPr/>
        </p:nvSpPr>
        <p:spPr>
          <a:xfrm>
            <a:off x="1368841" y="26359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0" name="Google Shape;1330;p12"/>
          <p:cNvSpPr txBox="1"/>
          <p:nvPr/>
        </p:nvSpPr>
        <p:spPr>
          <a:xfrm>
            <a:off x="5541675" y="2947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Aprender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A APRENDER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1" name="Google Shape;1331;p12"/>
          <p:cNvSpPr txBox="1"/>
          <p:nvPr/>
        </p:nvSpPr>
        <p:spPr>
          <a:xfrm>
            <a:off x="4980466" y="26359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2" name="Google Shape;1332;p12"/>
          <p:cNvSpPr txBox="1"/>
          <p:nvPr/>
        </p:nvSpPr>
        <p:spPr>
          <a:xfrm>
            <a:off x="1930025" y="40324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Aprender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A PENSAR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3" name="Google Shape;1333;p12"/>
          <p:cNvSpPr txBox="1"/>
          <p:nvPr/>
        </p:nvSpPr>
        <p:spPr>
          <a:xfrm>
            <a:off x="1368828" y="37210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4" name="Google Shape;1334;p12"/>
          <p:cNvSpPr txBox="1"/>
          <p:nvPr/>
        </p:nvSpPr>
        <p:spPr>
          <a:xfrm>
            <a:off x="5541650" y="4032426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Aprender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AS BASES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5" name="Google Shape;1335;p12"/>
          <p:cNvSpPr txBox="1"/>
          <p:nvPr/>
        </p:nvSpPr>
        <p:spPr>
          <a:xfrm>
            <a:off x="4980453" y="37210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6" name="Google Shape;1336;p1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Nossa metodologia</a:t>
            </a:r>
            <a:endParaRPr/>
          </a:p>
        </p:txBody>
      </p:sp>
      <p:sp>
        <p:nvSpPr>
          <p:cNvPr id="1337" name="Google Shape;1337;p12"/>
          <p:cNvSpPr txBox="1"/>
          <p:nvPr/>
        </p:nvSpPr>
        <p:spPr>
          <a:xfrm>
            <a:off x="1431750" y="1495175"/>
            <a:ext cx="6280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Nossa metodologia se baseia em 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4 pilares fundamentais 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 foi desenvolvida para garantir que o aluno possa se manter sempre atualizado em sua vida profissional:</a:t>
            </a:r>
            <a:endParaRPr b="0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Aula virtual</a:t>
            </a:r>
            <a:endParaRPr/>
          </a:p>
        </p:txBody>
      </p:sp>
      <p:sp>
        <p:nvSpPr>
          <p:cNvPr id="1344" name="Google Shape;1344;p13"/>
          <p:cNvSpPr txBox="1"/>
          <p:nvPr>
            <p:ph type="title"/>
          </p:nvPr>
        </p:nvSpPr>
        <p:spPr>
          <a:xfrm>
            <a:off x="1301675" y="2846369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s-AR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AULAS</a:t>
            </a:r>
            <a:endParaRPr b="1" sz="18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s-AR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VIRTUAIS</a:t>
            </a:r>
            <a:endParaRPr b="1" sz="18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45" name="Google Shape;1345;p13"/>
          <p:cNvSpPr/>
          <p:nvPr/>
        </p:nvSpPr>
        <p:spPr>
          <a:xfrm>
            <a:off x="1693099" y="1890947"/>
            <a:ext cx="764243" cy="603842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3"/>
          <p:cNvSpPr txBox="1"/>
          <p:nvPr/>
        </p:nvSpPr>
        <p:spPr>
          <a:xfrm>
            <a:off x="3440425" y="1758331"/>
            <a:ext cx="44019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São encontradas no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Playground.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Estão divididas por módulos, tópicos e em cada um deles você encontrará vídeos, resumos e exercícios. É importante que você tenha realizado as atividades correspondentes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antes da aula ao vivo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Aula ao vivo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353" name="Google Shape;1353;p14"/>
          <p:cNvSpPr txBox="1"/>
          <p:nvPr>
            <p:ph type="title"/>
          </p:nvPr>
        </p:nvSpPr>
        <p:spPr>
          <a:xfrm>
            <a:off x="1542725" y="2846375"/>
            <a:ext cx="106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s-AR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AULAS AO VIVO</a:t>
            </a:r>
            <a:endParaRPr b="1" sz="18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54" name="Google Shape;1354;p14"/>
          <p:cNvSpPr txBox="1"/>
          <p:nvPr/>
        </p:nvSpPr>
        <p:spPr>
          <a:xfrm>
            <a:off x="3440425" y="1453531"/>
            <a:ext cx="44019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Através do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Zoom.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A presença é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obrigatória.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Você vai encontrar seus professores e colegas para trabalhar em equipe, tirar dúvidas e realizar exercícios complexos. Cada aula possui um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tema </a:t>
            </a: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que se corresponde com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a sua respectiva aula virtual. 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As aulas serão gravadas e o link estará disponível no Playground, porém </a:t>
            </a:r>
            <a:r>
              <a:rPr b="1" i="0" lang="es-AR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não podem ser baixadas. </a:t>
            </a:r>
            <a:endParaRPr b="1" i="0" sz="18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55" name="Google Shape;1355;p14"/>
          <p:cNvGrpSpPr/>
          <p:nvPr/>
        </p:nvGrpSpPr>
        <p:grpSpPr>
          <a:xfrm>
            <a:off x="1771850" y="1873179"/>
            <a:ext cx="606749" cy="639386"/>
            <a:chOff x="5652762" y="1705715"/>
            <a:chExt cx="493854" cy="526807"/>
          </a:xfrm>
        </p:grpSpPr>
        <p:sp>
          <p:nvSpPr>
            <p:cNvPr id="1356" name="Google Shape;1356;p14"/>
            <p:cNvSpPr/>
            <p:nvPr/>
          </p:nvSpPr>
          <p:spPr>
            <a:xfrm>
              <a:off x="5652762" y="1738668"/>
              <a:ext cx="493854" cy="493854"/>
            </a:xfrm>
            <a:custGeom>
              <a:rect b="b" l="l" r="r" t="t"/>
              <a:pathLst>
                <a:path extrusionOk="0" h="493854" w="493854">
                  <a:moveTo>
                    <a:pt x="454114" y="0"/>
                  </a:moveTo>
                  <a:lnTo>
                    <a:pt x="39741" y="0"/>
                  </a:lnTo>
                  <a:cubicBezTo>
                    <a:pt x="17845" y="0"/>
                    <a:pt x="0" y="17954"/>
                    <a:pt x="0" y="39741"/>
                  </a:cubicBezTo>
                  <a:lnTo>
                    <a:pt x="0" y="454114"/>
                  </a:lnTo>
                  <a:cubicBezTo>
                    <a:pt x="0" y="476010"/>
                    <a:pt x="17954" y="493855"/>
                    <a:pt x="39741" y="493855"/>
                  </a:cubicBezTo>
                  <a:lnTo>
                    <a:pt x="454114" y="493855"/>
                  </a:lnTo>
                  <a:cubicBezTo>
                    <a:pt x="476010" y="493855"/>
                    <a:pt x="493855" y="475900"/>
                    <a:pt x="493855" y="454114"/>
                  </a:cubicBezTo>
                  <a:lnTo>
                    <a:pt x="493855" y="39741"/>
                  </a:lnTo>
                  <a:cubicBezTo>
                    <a:pt x="493855" y="17845"/>
                    <a:pt x="476010" y="0"/>
                    <a:pt x="454114" y="0"/>
                  </a:cubicBezTo>
                  <a:moveTo>
                    <a:pt x="449625" y="449626"/>
                  </a:moveTo>
                  <a:lnTo>
                    <a:pt x="44229" y="449626"/>
                  </a:lnTo>
                  <a:lnTo>
                    <a:pt x="44229" y="117908"/>
                  </a:lnTo>
                  <a:lnTo>
                    <a:pt x="449625" y="117908"/>
                  </a:lnTo>
                  <a:lnTo>
                    <a:pt x="449625" y="44962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5752386" y="1930364"/>
              <a:ext cx="77510" cy="77510"/>
            </a:xfrm>
            <a:custGeom>
              <a:rect b="b" l="l" r="r" t="t"/>
              <a:pathLst>
                <a:path extrusionOk="0" h="77510" w="77510">
                  <a:moveTo>
                    <a:pt x="60432" y="77510"/>
                  </a:moveTo>
                  <a:lnTo>
                    <a:pt x="17079" y="77510"/>
                  </a:lnTo>
                  <a:cubicBezTo>
                    <a:pt x="7664" y="77510"/>
                    <a:pt x="0" y="69847"/>
                    <a:pt x="0" y="60432"/>
                  </a:cubicBezTo>
                  <a:lnTo>
                    <a:pt x="0" y="17079"/>
                  </a:lnTo>
                  <a:cubicBezTo>
                    <a:pt x="0" y="7663"/>
                    <a:pt x="7664" y="0"/>
                    <a:pt x="17079" y="0"/>
                  </a:cubicBezTo>
                  <a:lnTo>
                    <a:pt x="60432" y="0"/>
                  </a:lnTo>
                  <a:cubicBezTo>
                    <a:pt x="69847" y="0"/>
                    <a:pt x="77511" y="7663"/>
                    <a:pt x="77511" y="17079"/>
                  </a:cubicBezTo>
                  <a:lnTo>
                    <a:pt x="77511" y="60432"/>
                  </a:lnTo>
                  <a:cubicBezTo>
                    <a:pt x="77511" y="69847"/>
                    <a:pt x="69847" y="77510"/>
                    <a:pt x="60432" y="7751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5857266" y="1926642"/>
              <a:ext cx="84954" cy="84954"/>
            </a:xfrm>
            <a:custGeom>
              <a:rect b="b" l="l" r="r" t="t"/>
              <a:pathLst>
                <a:path extrusionOk="0" h="84954" w="84954">
                  <a:moveTo>
                    <a:pt x="71598" y="84955"/>
                  </a:moveTo>
                  <a:lnTo>
                    <a:pt x="13356" y="84955"/>
                  </a:lnTo>
                  <a:cubicBezTo>
                    <a:pt x="6021" y="84955"/>
                    <a:pt x="0" y="78934"/>
                    <a:pt x="0" y="71599"/>
                  </a:cubicBezTo>
                  <a:lnTo>
                    <a:pt x="0" y="13356"/>
                  </a:lnTo>
                  <a:cubicBezTo>
                    <a:pt x="0" y="6021"/>
                    <a:pt x="6021" y="0"/>
                    <a:pt x="13356" y="0"/>
                  </a:cubicBezTo>
                  <a:lnTo>
                    <a:pt x="71598" y="0"/>
                  </a:lnTo>
                  <a:cubicBezTo>
                    <a:pt x="78933" y="0"/>
                    <a:pt x="84955" y="6021"/>
                    <a:pt x="84955" y="13356"/>
                  </a:cubicBezTo>
                  <a:lnTo>
                    <a:pt x="84955" y="71599"/>
                  </a:lnTo>
                  <a:cubicBezTo>
                    <a:pt x="84955" y="78934"/>
                    <a:pt x="78933" y="84955"/>
                    <a:pt x="71598" y="84955"/>
                  </a:cubicBezTo>
                  <a:moveTo>
                    <a:pt x="13356" y="7335"/>
                  </a:moveTo>
                  <a:cubicBezTo>
                    <a:pt x="10072" y="7335"/>
                    <a:pt x="7335" y="10072"/>
                    <a:pt x="7335" y="13356"/>
                  </a:cubicBezTo>
                  <a:lnTo>
                    <a:pt x="7335" y="71599"/>
                  </a:lnTo>
                  <a:cubicBezTo>
                    <a:pt x="7335" y="74883"/>
                    <a:pt x="9962" y="77620"/>
                    <a:pt x="13356" y="77620"/>
                  </a:cubicBezTo>
                  <a:lnTo>
                    <a:pt x="71598" y="77620"/>
                  </a:lnTo>
                  <a:cubicBezTo>
                    <a:pt x="74883" y="77620"/>
                    <a:pt x="77619" y="74883"/>
                    <a:pt x="77619" y="71599"/>
                  </a:cubicBezTo>
                  <a:lnTo>
                    <a:pt x="77619" y="13356"/>
                  </a:lnTo>
                  <a:cubicBezTo>
                    <a:pt x="77619" y="10072"/>
                    <a:pt x="74883" y="7335"/>
                    <a:pt x="71598" y="7335"/>
                  </a:cubicBezTo>
                  <a:lnTo>
                    <a:pt x="13356" y="7335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5965868" y="1926642"/>
              <a:ext cx="84954" cy="84954"/>
            </a:xfrm>
            <a:custGeom>
              <a:rect b="b" l="l" r="r" t="t"/>
              <a:pathLst>
                <a:path extrusionOk="0" h="84954" w="84954">
                  <a:moveTo>
                    <a:pt x="71598" y="84955"/>
                  </a:moveTo>
                  <a:lnTo>
                    <a:pt x="13356" y="84955"/>
                  </a:lnTo>
                  <a:cubicBezTo>
                    <a:pt x="6021" y="84955"/>
                    <a:pt x="0" y="78934"/>
                    <a:pt x="0" y="71599"/>
                  </a:cubicBezTo>
                  <a:lnTo>
                    <a:pt x="0" y="13356"/>
                  </a:lnTo>
                  <a:cubicBezTo>
                    <a:pt x="0" y="6021"/>
                    <a:pt x="6021" y="0"/>
                    <a:pt x="13356" y="0"/>
                  </a:cubicBezTo>
                  <a:lnTo>
                    <a:pt x="71598" y="0"/>
                  </a:lnTo>
                  <a:cubicBezTo>
                    <a:pt x="78934" y="0"/>
                    <a:pt x="84955" y="6021"/>
                    <a:pt x="84955" y="13356"/>
                  </a:cubicBezTo>
                  <a:lnTo>
                    <a:pt x="84955" y="71599"/>
                  </a:lnTo>
                  <a:cubicBezTo>
                    <a:pt x="84955" y="78934"/>
                    <a:pt x="78934" y="84955"/>
                    <a:pt x="71598" y="84955"/>
                  </a:cubicBezTo>
                  <a:moveTo>
                    <a:pt x="13356" y="7335"/>
                  </a:moveTo>
                  <a:cubicBezTo>
                    <a:pt x="10072" y="7335"/>
                    <a:pt x="7335" y="10072"/>
                    <a:pt x="7335" y="13356"/>
                  </a:cubicBezTo>
                  <a:lnTo>
                    <a:pt x="7335" y="71599"/>
                  </a:lnTo>
                  <a:cubicBezTo>
                    <a:pt x="7335" y="74883"/>
                    <a:pt x="10072" y="77620"/>
                    <a:pt x="13356" y="77620"/>
                  </a:cubicBezTo>
                  <a:lnTo>
                    <a:pt x="71598" y="77620"/>
                  </a:lnTo>
                  <a:cubicBezTo>
                    <a:pt x="74883" y="77620"/>
                    <a:pt x="77620" y="74883"/>
                    <a:pt x="77620" y="71599"/>
                  </a:cubicBezTo>
                  <a:lnTo>
                    <a:pt x="77620" y="13356"/>
                  </a:lnTo>
                  <a:cubicBezTo>
                    <a:pt x="77620" y="10072"/>
                    <a:pt x="74992" y="7335"/>
                    <a:pt x="71598" y="7335"/>
                  </a:cubicBezTo>
                  <a:lnTo>
                    <a:pt x="13356" y="7335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5748555" y="2037214"/>
              <a:ext cx="84954" cy="84954"/>
            </a:xfrm>
            <a:custGeom>
              <a:rect b="b" l="l" r="r" t="t"/>
              <a:pathLst>
                <a:path extrusionOk="0" h="84954" w="84954">
                  <a:moveTo>
                    <a:pt x="71598" y="84955"/>
                  </a:moveTo>
                  <a:lnTo>
                    <a:pt x="13356" y="84955"/>
                  </a:lnTo>
                  <a:cubicBezTo>
                    <a:pt x="6021" y="84955"/>
                    <a:pt x="0" y="78934"/>
                    <a:pt x="0" y="71599"/>
                  </a:cubicBezTo>
                  <a:lnTo>
                    <a:pt x="0" y="13356"/>
                  </a:lnTo>
                  <a:cubicBezTo>
                    <a:pt x="0" y="6021"/>
                    <a:pt x="6021" y="0"/>
                    <a:pt x="13356" y="0"/>
                  </a:cubicBezTo>
                  <a:lnTo>
                    <a:pt x="71598" y="0"/>
                  </a:lnTo>
                  <a:cubicBezTo>
                    <a:pt x="78933" y="0"/>
                    <a:pt x="84954" y="6021"/>
                    <a:pt x="84954" y="13356"/>
                  </a:cubicBezTo>
                  <a:lnTo>
                    <a:pt x="84954" y="71599"/>
                  </a:lnTo>
                  <a:cubicBezTo>
                    <a:pt x="84954" y="78934"/>
                    <a:pt x="79043" y="84955"/>
                    <a:pt x="71598" y="84955"/>
                  </a:cubicBezTo>
                  <a:moveTo>
                    <a:pt x="13356" y="7335"/>
                  </a:moveTo>
                  <a:cubicBezTo>
                    <a:pt x="10072" y="7335"/>
                    <a:pt x="7335" y="10072"/>
                    <a:pt x="7335" y="13356"/>
                  </a:cubicBezTo>
                  <a:lnTo>
                    <a:pt x="7335" y="71599"/>
                  </a:lnTo>
                  <a:cubicBezTo>
                    <a:pt x="7335" y="74883"/>
                    <a:pt x="10072" y="77620"/>
                    <a:pt x="13356" y="77620"/>
                  </a:cubicBezTo>
                  <a:lnTo>
                    <a:pt x="71598" y="77620"/>
                  </a:lnTo>
                  <a:cubicBezTo>
                    <a:pt x="74883" y="77620"/>
                    <a:pt x="77619" y="74883"/>
                    <a:pt x="77619" y="71599"/>
                  </a:cubicBezTo>
                  <a:lnTo>
                    <a:pt x="77619" y="13356"/>
                  </a:lnTo>
                  <a:cubicBezTo>
                    <a:pt x="77619" y="10072"/>
                    <a:pt x="74883" y="7335"/>
                    <a:pt x="71598" y="7335"/>
                  </a:cubicBezTo>
                  <a:lnTo>
                    <a:pt x="13356" y="7335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5857266" y="2037214"/>
              <a:ext cx="84954" cy="84954"/>
            </a:xfrm>
            <a:custGeom>
              <a:rect b="b" l="l" r="r" t="t"/>
              <a:pathLst>
                <a:path extrusionOk="0" h="84954" w="84954">
                  <a:moveTo>
                    <a:pt x="71598" y="84955"/>
                  </a:moveTo>
                  <a:lnTo>
                    <a:pt x="13356" y="84955"/>
                  </a:lnTo>
                  <a:cubicBezTo>
                    <a:pt x="6021" y="84955"/>
                    <a:pt x="0" y="78934"/>
                    <a:pt x="0" y="71599"/>
                  </a:cubicBezTo>
                  <a:lnTo>
                    <a:pt x="0" y="13356"/>
                  </a:lnTo>
                  <a:cubicBezTo>
                    <a:pt x="0" y="6021"/>
                    <a:pt x="6021" y="0"/>
                    <a:pt x="13356" y="0"/>
                  </a:cubicBezTo>
                  <a:lnTo>
                    <a:pt x="71598" y="0"/>
                  </a:lnTo>
                  <a:cubicBezTo>
                    <a:pt x="78933" y="0"/>
                    <a:pt x="84955" y="6021"/>
                    <a:pt x="84955" y="13356"/>
                  </a:cubicBezTo>
                  <a:lnTo>
                    <a:pt x="84955" y="71599"/>
                  </a:lnTo>
                  <a:cubicBezTo>
                    <a:pt x="84955" y="78934"/>
                    <a:pt x="78933" y="84955"/>
                    <a:pt x="71598" y="84955"/>
                  </a:cubicBezTo>
                  <a:moveTo>
                    <a:pt x="13356" y="7335"/>
                  </a:moveTo>
                  <a:cubicBezTo>
                    <a:pt x="10072" y="7335"/>
                    <a:pt x="7335" y="10072"/>
                    <a:pt x="7335" y="13356"/>
                  </a:cubicBezTo>
                  <a:lnTo>
                    <a:pt x="7335" y="71599"/>
                  </a:lnTo>
                  <a:cubicBezTo>
                    <a:pt x="7335" y="74883"/>
                    <a:pt x="9962" y="77620"/>
                    <a:pt x="13356" y="77620"/>
                  </a:cubicBezTo>
                  <a:lnTo>
                    <a:pt x="71598" y="77620"/>
                  </a:lnTo>
                  <a:cubicBezTo>
                    <a:pt x="74883" y="77620"/>
                    <a:pt x="77619" y="74883"/>
                    <a:pt x="77619" y="71599"/>
                  </a:cubicBezTo>
                  <a:lnTo>
                    <a:pt x="77619" y="13356"/>
                  </a:lnTo>
                  <a:cubicBezTo>
                    <a:pt x="77619" y="10072"/>
                    <a:pt x="74883" y="7335"/>
                    <a:pt x="71598" y="7335"/>
                  </a:cubicBezTo>
                  <a:lnTo>
                    <a:pt x="13356" y="7335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5965868" y="2037214"/>
              <a:ext cx="84954" cy="84954"/>
            </a:xfrm>
            <a:custGeom>
              <a:rect b="b" l="l" r="r" t="t"/>
              <a:pathLst>
                <a:path extrusionOk="0" h="84954" w="84954">
                  <a:moveTo>
                    <a:pt x="71598" y="84955"/>
                  </a:moveTo>
                  <a:lnTo>
                    <a:pt x="13356" y="84955"/>
                  </a:lnTo>
                  <a:cubicBezTo>
                    <a:pt x="6021" y="84955"/>
                    <a:pt x="0" y="78934"/>
                    <a:pt x="0" y="71599"/>
                  </a:cubicBezTo>
                  <a:lnTo>
                    <a:pt x="0" y="13356"/>
                  </a:lnTo>
                  <a:cubicBezTo>
                    <a:pt x="0" y="6021"/>
                    <a:pt x="6021" y="0"/>
                    <a:pt x="13356" y="0"/>
                  </a:cubicBezTo>
                  <a:lnTo>
                    <a:pt x="71598" y="0"/>
                  </a:lnTo>
                  <a:cubicBezTo>
                    <a:pt x="78934" y="0"/>
                    <a:pt x="84955" y="6021"/>
                    <a:pt x="84955" y="13356"/>
                  </a:cubicBezTo>
                  <a:lnTo>
                    <a:pt x="84955" y="71599"/>
                  </a:lnTo>
                  <a:cubicBezTo>
                    <a:pt x="84955" y="78934"/>
                    <a:pt x="78934" y="84955"/>
                    <a:pt x="71598" y="84955"/>
                  </a:cubicBezTo>
                  <a:moveTo>
                    <a:pt x="13356" y="7335"/>
                  </a:moveTo>
                  <a:cubicBezTo>
                    <a:pt x="10072" y="7335"/>
                    <a:pt x="7335" y="10072"/>
                    <a:pt x="7335" y="13356"/>
                  </a:cubicBezTo>
                  <a:lnTo>
                    <a:pt x="7335" y="71599"/>
                  </a:lnTo>
                  <a:cubicBezTo>
                    <a:pt x="7335" y="74883"/>
                    <a:pt x="10072" y="77620"/>
                    <a:pt x="13356" y="77620"/>
                  </a:cubicBezTo>
                  <a:lnTo>
                    <a:pt x="71598" y="77620"/>
                  </a:lnTo>
                  <a:cubicBezTo>
                    <a:pt x="74883" y="77620"/>
                    <a:pt x="77620" y="74883"/>
                    <a:pt x="77620" y="71599"/>
                  </a:cubicBezTo>
                  <a:lnTo>
                    <a:pt x="77620" y="13356"/>
                  </a:lnTo>
                  <a:cubicBezTo>
                    <a:pt x="77620" y="10072"/>
                    <a:pt x="74992" y="7335"/>
                    <a:pt x="71598" y="7335"/>
                  </a:cubicBezTo>
                  <a:lnTo>
                    <a:pt x="13356" y="7335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5734979" y="1705715"/>
              <a:ext cx="76854" cy="65796"/>
            </a:xfrm>
            <a:custGeom>
              <a:rect b="b" l="l" r="r" t="t"/>
              <a:pathLst>
                <a:path extrusionOk="0" h="65796" w="76854">
                  <a:moveTo>
                    <a:pt x="53207" y="65796"/>
                  </a:moveTo>
                  <a:lnTo>
                    <a:pt x="23648" y="65796"/>
                  </a:lnTo>
                  <a:cubicBezTo>
                    <a:pt x="10620" y="65796"/>
                    <a:pt x="0" y="55177"/>
                    <a:pt x="0" y="42149"/>
                  </a:cubicBezTo>
                  <a:lnTo>
                    <a:pt x="0" y="23647"/>
                  </a:lnTo>
                  <a:cubicBezTo>
                    <a:pt x="0" y="10619"/>
                    <a:pt x="10620" y="0"/>
                    <a:pt x="23648" y="0"/>
                  </a:cubicBezTo>
                  <a:lnTo>
                    <a:pt x="53207" y="0"/>
                  </a:lnTo>
                  <a:cubicBezTo>
                    <a:pt x="66235" y="0"/>
                    <a:pt x="76854" y="10619"/>
                    <a:pt x="76854" y="23647"/>
                  </a:cubicBezTo>
                  <a:lnTo>
                    <a:pt x="76854" y="42149"/>
                  </a:lnTo>
                  <a:cubicBezTo>
                    <a:pt x="76963" y="55286"/>
                    <a:pt x="66344" y="65796"/>
                    <a:pt x="53207" y="65796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5987435" y="1705715"/>
              <a:ext cx="76853" cy="65796"/>
            </a:xfrm>
            <a:custGeom>
              <a:rect b="b" l="l" r="r" t="t"/>
              <a:pathLst>
                <a:path extrusionOk="0" h="65796" w="76853">
                  <a:moveTo>
                    <a:pt x="53207" y="65796"/>
                  </a:moveTo>
                  <a:lnTo>
                    <a:pt x="23648" y="65796"/>
                  </a:lnTo>
                  <a:cubicBezTo>
                    <a:pt x="10620" y="65796"/>
                    <a:pt x="0" y="55177"/>
                    <a:pt x="0" y="42149"/>
                  </a:cubicBezTo>
                  <a:lnTo>
                    <a:pt x="0" y="23647"/>
                  </a:lnTo>
                  <a:cubicBezTo>
                    <a:pt x="0" y="10619"/>
                    <a:pt x="10620" y="0"/>
                    <a:pt x="23648" y="0"/>
                  </a:cubicBezTo>
                  <a:lnTo>
                    <a:pt x="53207" y="0"/>
                  </a:lnTo>
                  <a:cubicBezTo>
                    <a:pt x="66235" y="0"/>
                    <a:pt x="76854" y="10619"/>
                    <a:pt x="76854" y="23647"/>
                  </a:cubicBezTo>
                  <a:lnTo>
                    <a:pt x="76854" y="42149"/>
                  </a:lnTo>
                  <a:cubicBezTo>
                    <a:pt x="76854" y="55286"/>
                    <a:pt x="66344" y="65796"/>
                    <a:pt x="53207" y="65796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Agenda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371" name="Google Shape;1371;p15"/>
          <p:cNvGraphicFramePr/>
          <p:nvPr/>
        </p:nvGraphicFramePr>
        <p:xfrm>
          <a:off x="645975" y="15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{15691DF8-E1BB-417C-8206-DE11FF4870BD}</a:tableStyleId>
              </a:tblPr>
              <a:tblGrid>
                <a:gridCol w="1381650"/>
                <a:gridCol w="1381650"/>
                <a:gridCol w="1381650"/>
                <a:gridCol w="1381650"/>
                <a:gridCol w="1381650"/>
                <a:gridCol w="1381650"/>
              </a:tblGrid>
              <a:tr h="5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Segunda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Terça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Quarta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Quinta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Sexta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AO  VIVO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08:30 às 10:30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VIRTUAL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s-AR" sz="17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Liberação das aulas virtuais </a:t>
                      </a:r>
                      <a:endParaRPr sz="17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Agenda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378" name="Google Shape;1378;p16"/>
          <p:cNvGraphicFramePr/>
          <p:nvPr/>
        </p:nvGraphicFramePr>
        <p:xfrm>
          <a:off x="645975" y="15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{15691DF8-E1BB-417C-8206-DE11FF4870BD}</a:tableStyleId>
              </a:tblPr>
              <a:tblGrid>
                <a:gridCol w="1381650"/>
                <a:gridCol w="1381650"/>
                <a:gridCol w="1381650"/>
                <a:gridCol w="1381650"/>
                <a:gridCol w="1381650"/>
                <a:gridCol w="1381650"/>
              </a:tblGrid>
              <a:tr h="5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Segunda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Terça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Quarta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Quinta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Sexta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AO  VIVO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08:30 às 10:30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VIRTUAL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s-AR" sz="17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Liberação das aulas virtuais 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Agenda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385" name="Google Shape;1385;p17"/>
          <p:cNvGraphicFramePr/>
          <p:nvPr/>
        </p:nvGraphicFramePr>
        <p:xfrm>
          <a:off x="645975" y="15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{15691DF8-E1BB-417C-8206-DE11FF4870BD}</a:tableStyleId>
              </a:tblPr>
              <a:tblGrid>
                <a:gridCol w="1381650"/>
                <a:gridCol w="1381650"/>
                <a:gridCol w="1381650"/>
                <a:gridCol w="1381650"/>
                <a:gridCol w="1381650"/>
                <a:gridCol w="1381650"/>
              </a:tblGrid>
              <a:tr h="5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Segunda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Terça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Quarta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Quinta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Sexta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AO  VIVO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08:30 às 10:30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VIRTUAL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s-AR" sz="17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Liberação das aulas virtuais </a:t>
                      </a:r>
                      <a:endParaRPr sz="17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Agenda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392" name="Google Shape;1392;p18"/>
          <p:cNvGraphicFramePr/>
          <p:nvPr/>
        </p:nvGraphicFramePr>
        <p:xfrm>
          <a:off x="645975" y="15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{15691DF8-E1BB-417C-8206-DE11FF4870BD}</a:tableStyleId>
              </a:tblPr>
              <a:tblGrid>
                <a:gridCol w="1381650"/>
                <a:gridCol w="1381650"/>
                <a:gridCol w="1381650"/>
                <a:gridCol w="1381650"/>
                <a:gridCol w="1381650"/>
                <a:gridCol w="1381650"/>
              </a:tblGrid>
              <a:tr h="5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Segunda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Terça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Quarta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Quinta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Sexta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AO  VIVO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VIRTUAL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s-AR" sz="17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Liberação das aulas virtuais </a:t>
                      </a:r>
                      <a:endParaRPr sz="17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Agenda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399" name="Google Shape;1399;p19"/>
          <p:cNvGraphicFramePr/>
          <p:nvPr/>
        </p:nvGraphicFramePr>
        <p:xfrm>
          <a:off x="645975" y="15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{15691DF8-E1BB-417C-8206-DE11FF4870BD}</a:tableStyleId>
              </a:tblPr>
              <a:tblGrid>
                <a:gridCol w="1381650"/>
                <a:gridCol w="1381650"/>
                <a:gridCol w="1381650"/>
                <a:gridCol w="1381650"/>
                <a:gridCol w="1381650"/>
                <a:gridCol w="1381650"/>
              </a:tblGrid>
              <a:tr h="5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Segunda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Terça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Quarta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Quinta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FFFFF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Sexta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solidFill>
                      <a:srgbClr val="CB1E40"/>
                    </a:solidFill>
                  </a:tcPr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AO  VIVO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14 às 16 hs.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  <a:tr h="10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AR" sz="18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AULA VIRTUAL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s-AR" sz="17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Liberação das aulas virtuais 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"/>
          <p:cNvSpPr txBox="1"/>
          <p:nvPr>
            <p:ph type="title"/>
          </p:nvPr>
        </p:nvSpPr>
        <p:spPr>
          <a:xfrm>
            <a:off x="4443550" y="836275"/>
            <a:ext cx="4923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-AR"/>
              <a:t>Introdução à Informática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Como iremos trabalhar ao longo do curso? 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406" name="Google Shape;1406;p20"/>
          <p:cNvSpPr/>
          <p:nvPr/>
        </p:nvSpPr>
        <p:spPr>
          <a:xfrm>
            <a:off x="3428250" y="1981263"/>
            <a:ext cx="4677000" cy="23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Google Shape;14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59" y="1652525"/>
            <a:ext cx="3016275" cy="302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0"/>
          <p:cNvSpPr/>
          <p:nvPr/>
        </p:nvSpPr>
        <p:spPr>
          <a:xfrm>
            <a:off x="4131952" y="2185248"/>
            <a:ext cx="675522" cy="378491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0"/>
          <p:cNvSpPr/>
          <p:nvPr/>
        </p:nvSpPr>
        <p:spPr>
          <a:xfrm>
            <a:off x="4286252" y="3116819"/>
            <a:ext cx="366922" cy="343712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0"/>
          <p:cNvGrpSpPr/>
          <p:nvPr/>
        </p:nvGrpSpPr>
        <p:grpSpPr>
          <a:xfrm>
            <a:off x="6546122" y="2185295"/>
            <a:ext cx="503869" cy="467363"/>
            <a:chOff x="382375" y="1776575"/>
            <a:chExt cx="456775" cy="599875"/>
          </a:xfrm>
        </p:grpSpPr>
        <p:sp>
          <p:nvSpPr>
            <p:cNvPr id="1411" name="Google Shape;1411;p20"/>
            <p:cNvSpPr/>
            <p:nvPr/>
          </p:nvSpPr>
          <p:spPr>
            <a:xfrm>
              <a:off x="382375" y="1776575"/>
              <a:ext cx="456775" cy="599875"/>
            </a:xfrm>
            <a:custGeom>
              <a:rect b="b" l="l" r="r" t="t"/>
              <a:pathLst>
                <a:path extrusionOk="0" h="23995" w="18271">
                  <a:moveTo>
                    <a:pt x="9144" y="1403"/>
                  </a:moveTo>
                  <a:lnTo>
                    <a:pt x="9287" y="1420"/>
                  </a:lnTo>
                  <a:lnTo>
                    <a:pt x="9528" y="1528"/>
                  </a:lnTo>
                  <a:lnTo>
                    <a:pt x="9707" y="1715"/>
                  </a:lnTo>
                  <a:lnTo>
                    <a:pt x="9814" y="1992"/>
                  </a:lnTo>
                  <a:lnTo>
                    <a:pt x="9841" y="2144"/>
                  </a:lnTo>
                  <a:lnTo>
                    <a:pt x="9859" y="2287"/>
                  </a:lnTo>
                  <a:lnTo>
                    <a:pt x="9975" y="2528"/>
                  </a:lnTo>
                  <a:lnTo>
                    <a:pt x="10153" y="2706"/>
                  </a:lnTo>
                  <a:lnTo>
                    <a:pt x="10403" y="2796"/>
                  </a:lnTo>
                  <a:lnTo>
                    <a:pt x="10546" y="2813"/>
                  </a:lnTo>
                  <a:lnTo>
                    <a:pt x="11234" y="2813"/>
                  </a:lnTo>
                  <a:lnTo>
                    <a:pt x="11234" y="4198"/>
                  </a:lnTo>
                  <a:lnTo>
                    <a:pt x="7037" y="4198"/>
                  </a:lnTo>
                  <a:lnTo>
                    <a:pt x="7037" y="2813"/>
                  </a:lnTo>
                  <a:lnTo>
                    <a:pt x="7716" y="2813"/>
                  </a:lnTo>
                  <a:lnTo>
                    <a:pt x="7867" y="2796"/>
                  </a:lnTo>
                  <a:lnTo>
                    <a:pt x="8108" y="2706"/>
                  </a:lnTo>
                  <a:lnTo>
                    <a:pt x="8296" y="2528"/>
                  </a:lnTo>
                  <a:lnTo>
                    <a:pt x="8412" y="2287"/>
                  </a:lnTo>
                  <a:lnTo>
                    <a:pt x="8430" y="2144"/>
                  </a:lnTo>
                  <a:lnTo>
                    <a:pt x="8448" y="1983"/>
                  </a:lnTo>
                  <a:lnTo>
                    <a:pt x="8573" y="1715"/>
                  </a:lnTo>
                  <a:lnTo>
                    <a:pt x="8760" y="1519"/>
                  </a:lnTo>
                  <a:lnTo>
                    <a:pt x="9001" y="1411"/>
                  </a:lnTo>
                  <a:lnTo>
                    <a:pt x="9144" y="1403"/>
                  </a:lnTo>
                  <a:close/>
                  <a:moveTo>
                    <a:pt x="5617" y="4224"/>
                  </a:moveTo>
                  <a:lnTo>
                    <a:pt x="5617" y="4555"/>
                  </a:lnTo>
                  <a:lnTo>
                    <a:pt x="5617" y="4885"/>
                  </a:lnTo>
                  <a:lnTo>
                    <a:pt x="5635" y="5046"/>
                  </a:lnTo>
                  <a:lnTo>
                    <a:pt x="5733" y="5314"/>
                  </a:lnTo>
                  <a:lnTo>
                    <a:pt x="5921" y="5510"/>
                  </a:lnTo>
                  <a:lnTo>
                    <a:pt x="6189" y="5608"/>
                  </a:lnTo>
                  <a:lnTo>
                    <a:pt x="6349" y="5617"/>
                  </a:lnTo>
                  <a:lnTo>
                    <a:pt x="9135" y="5626"/>
                  </a:lnTo>
                  <a:lnTo>
                    <a:pt x="11922" y="5617"/>
                  </a:lnTo>
                  <a:lnTo>
                    <a:pt x="12082" y="5608"/>
                  </a:lnTo>
                  <a:lnTo>
                    <a:pt x="12341" y="5510"/>
                  </a:lnTo>
                  <a:lnTo>
                    <a:pt x="12538" y="5323"/>
                  </a:lnTo>
                  <a:lnTo>
                    <a:pt x="12636" y="5055"/>
                  </a:lnTo>
                  <a:lnTo>
                    <a:pt x="12645" y="4903"/>
                  </a:lnTo>
                  <a:lnTo>
                    <a:pt x="12654" y="4573"/>
                  </a:lnTo>
                  <a:lnTo>
                    <a:pt x="12645" y="4233"/>
                  </a:lnTo>
                  <a:lnTo>
                    <a:pt x="16851" y="4233"/>
                  </a:lnTo>
                  <a:lnTo>
                    <a:pt x="16851" y="22575"/>
                  </a:lnTo>
                  <a:lnTo>
                    <a:pt x="1420" y="22575"/>
                  </a:lnTo>
                  <a:lnTo>
                    <a:pt x="1420" y="4224"/>
                  </a:lnTo>
                  <a:close/>
                  <a:moveTo>
                    <a:pt x="8805" y="1"/>
                  </a:moveTo>
                  <a:lnTo>
                    <a:pt x="8734" y="27"/>
                  </a:lnTo>
                  <a:lnTo>
                    <a:pt x="8653" y="54"/>
                  </a:lnTo>
                  <a:lnTo>
                    <a:pt x="8466" y="99"/>
                  </a:lnTo>
                  <a:lnTo>
                    <a:pt x="8108" y="242"/>
                  </a:lnTo>
                  <a:lnTo>
                    <a:pt x="7796" y="438"/>
                  </a:lnTo>
                  <a:lnTo>
                    <a:pt x="7546" y="706"/>
                  </a:lnTo>
                  <a:lnTo>
                    <a:pt x="7448" y="867"/>
                  </a:lnTo>
                  <a:lnTo>
                    <a:pt x="7358" y="1045"/>
                  </a:lnTo>
                  <a:lnTo>
                    <a:pt x="7126" y="1286"/>
                  </a:lnTo>
                  <a:lnTo>
                    <a:pt x="6858" y="1394"/>
                  </a:lnTo>
                  <a:lnTo>
                    <a:pt x="6546" y="1429"/>
                  </a:lnTo>
                  <a:lnTo>
                    <a:pt x="6367" y="1411"/>
                  </a:lnTo>
                  <a:lnTo>
                    <a:pt x="6197" y="1411"/>
                  </a:lnTo>
                  <a:lnTo>
                    <a:pt x="5930" y="1510"/>
                  </a:lnTo>
                  <a:lnTo>
                    <a:pt x="5733" y="1706"/>
                  </a:lnTo>
                  <a:lnTo>
                    <a:pt x="5635" y="1983"/>
                  </a:lnTo>
                  <a:lnTo>
                    <a:pt x="5617" y="2153"/>
                  </a:lnTo>
                  <a:lnTo>
                    <a:pt x="5617" y="2474"/>
                  </a:lnTo>
                  <a:lnTo>
                    <a:pt x="5617" y="2813"/>
                  </a:lnTo>
                  <a:lnTo>
                    <a:pt x="786" y="2813"/>
                  </a:lnTo>
                  <a:lnTo>
                    <a:pt x="598" y="2822"/>
                  </a:lnTo>
                  <a:lnTo>
                    <a:pt x="304" y="2921"/>
                  </a:lnTo>
                  <a:lnTo>
                    <a:pt x="107" y="3126"/>
                  </a:lnTo>
                  <a:lnTo>
                    <a:pt x="9" y="3421"/>
                  </a:lnTo>
                  <a:lnTo>
                    <a:pt x="0" y="3608"/>
                  </a:lnTo>
                  <a:lnTo>
                    <a:pt x="0" y="13395"/>
                  </a:lnTo>
                  <a:lnTo>
                    <a:pt x="0" y="23191"/>
                  </a:lnTo>
                  <a:lnTo>
                    <a:pt x="9" y="23388"/>
                  </a:lnTo>
                  <a:lnTo>
                    <a:pt x="107" y="23682"/>
                  </a:lnTo>
                  <a:lnTo>
                    <a:pt x="313" y="23888"/>
                  </a:lnTo>
                  <a:lnTo>
                    <a:pt x="607" y="23986"/>
                  </a:lnTo>
                  <a:lnTo>
                    <a:pt x="804" y="23995"/>
                  </a:lnTo>
                  <a:lnTo>
                    <a:pt x="17467" y="23995"/>
                  </a:lnTo>
                  <a:lnTo>
                    <a:pt x="17655" y="23986"/>
                  </a:lnTo>
                  <a:lnTo>
                    <a:pt x="17958" y="23888"/>
                  </a:lnTo>
                  <a:lnTo>
                    <a:pt x="18164" y="23682"/>
                  </a:lnTo>
                  <a:lnTo>
                    <a:pt x="18262" y="23388"/>
                  </a:lnTo>
                  <a:lnTo>
                    <a:pt x="18271" y="23191"/>
                  </a:lnTo>
                  <a:lnTo>
                    <a:pt x="18271" y="13395"/>
                  </a:lnTo>
                  <a:lnTo>
                    <a:pt x="18271" y="3608"/>
                  </a:lnTo>
                  <a:lnTo>
                    <a:pt x="18262" y="3421"/>
                  </a:lnTo>
                  <a:lnTo>
                    <a:pt x="18164" y="3126"/>
                  </a:lnTo>
                  <a:lnTo>
                    <a:pt x="17967" y="2921"/>
                  </a:lnTo>
                  <a:lnTo>
                    <a:pt x="17672" y="2822"/>
                  </a:lnTo>
                  <a:lnTo>
                    <a:pt x="17485" y="2813"/>
                  </a:lnTo>
                  <a:lnTo>
                    <a:pt x="12645" y="2813"/>
                  </a:lnTo>
                  <a:lnTo>
                    <a:pt x="12654" y="2447"/>
                  </a:lnTo>
                  <a:lnTo>
                    <a:pt x="12645" y="2108"/>
                  </a:lnTo>
                  <a:lnTo>
                    <a:pt x="12636" y="1956"/>
                  </a:lnTo>
                  <a:lnTo>
                    <a:pt x="12529" y="1706"/>
                  </a:lnTo>
                  <a:lnTo>
                    <a:pt x="12350" y="1528"/>
                  </a:lnTo>
                  <a:lnTo>
                    <a:pt x="12100" y="1420"/>
                  </a:lnTo>
                  <a:lnTo>
                    <a:pt x="11948" y="1411"/>
                  </a:lnTo>
                  <a:lnTo>
                    <a:pt x="11645" y="1403"/>
                  </a:lnTo>
                  <a:lnTo>
                    <a:pt x="11341" y="1411"/>
                  </a:lnTo>
                  <a:lnTo>
                    <a:pt x="11234" y="1411"/>
                  </a:lnTo>
                  <a:lnTo>
                    <a:pt x="11100" y="1322"/>
                  </a:lnTo>
                  <a:lnTo>
                    <a:pt x="11046" y="1224"/>
                  </a:lnTo>
                  <a:lnTo>
                    <a:pt x="10984" y="1090"/>
                  </a:lnTo>
                  <a:lnTo>
                    <a:pt x="10841" y="849"/>
                  </a:lnTo>
                  <a:lnTo>
                    <a:pt x="10653" y="626"/>
                  </a:lnTo>
                  <a:lnTo>
                    <a:pt x="10439" y="447"/>
                  </a:lnTo>
                  <a:lnTo>
                    <a:pt x="10314" y="367"/>
                  </a:lnTo>
                  <a:lnTo>
                    <a:pt x="9894" y="170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549125" y="19813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7" y="295"/>
                  </a:lnTo>
                  <a:lnTo>
                    <a:pt x="19" y="545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7725" y="1375"/>
                  </a:lnTo>
                  <a:lnTo>
                    <a:pt x="7868" y="1366"/>
                  </a:lnTo>
                  <a:lnTo>
                    <a:pt x="8118" y="1259"/>
                  </a:lnTo>
                  <a:lnTo>
                    <a:pt x="8306" y="1072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45"/>
                  </a:lnTo>
                  <a:lnTo>
                    <a:pt x="8306" y="295"/>
                  </a:lnTo>
                  <a:lnTo>
                    <a:pt x="8118" y="116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468550" y="1981075"/>
              <a:ext cx="57400" cy="34625"/>
            </a:xfrm>
            <a:custGeom>
              <a:rect b="b" l="l" r="r" t="t"/>
              <a:pathLst>
                <a:path extrusionOk="0" h="1385" w="2296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75"/>
                  </a:lnTo>
                  <a:lnTo>
                    <a:pt x="697" y="1384"/>
                  </a:lnTo>
                  <a:lnTo>
                    <a:pt x="1607" y="1384"/>
                  </a:lnTo>
                  <a:lnTo>
                    <a:pt x="1750" y="1375"/>
                  </a:lnTo>
                  <a:lnTo>
                    <a:pt x="1991" y="1268"/>
                  </a:lnTo>
                  <a:lnTo>
                    <a:pt x="2179" y="1081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54"/>
                  </a:lnTo>
                  <a:lnTo>
                    <a:pt x="2179" y="304"/>
                  </a:lnTo>
                  <a:lnTo>
                    <a:pt x="1991" y="116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549125" y="20438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9" y="554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7725" y="1376"/>
                  </a:lnTo>
                  <a:lnTo>
                    <a:pt x="7868" y="1367"/>
                  </a:lnTo>
                  <a:lnTo>
                    <a:pt x="8118" y="1269"/>
                  </a:lnTo>
                  <a:lnTo>
                    <a:pt x="8306" y="1081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54"/>
                  </a:lnTo>
                  <a:lnTo>
                    <a:pt x="8306" y="304"/>
                  </a:lnTo>
                  <a:lnTo>
                    <a:pt x="8118" y="117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468550" y="204380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7" y="1376"/>
                  </a:lnTo>
                  <a:lnTo>
                    <a:pt x="1750" y="1367"/>
                  </a:lnTo>
                  <a:lnTo>
                    <a:pt x="1991" y="1260"/>
                  </a:lnTo>
                  <a:lnTo>
                    <a:pt x="2179" y="1072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45"/>
                  </a:lnTo>
                  <a:lnTo>
                    <a:pt x="2179" y="304"/>
                  </a:lnTo>
                  <a:lnTo>
                    <a:pt x="1991" y="117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547800" y="2106525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1"/>
                  </a:moveTo>
                  <a:lnTo>
                    <a:pt x="554" y="10"/>
                  </a:lnTo>
                  <a:lnTo>
                    <a:pt x="304" y="108"/>
                  </a:lnTo>
                  <a:lnTo>
                    <a:pt x="116" y="295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22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0"/>
                  </a:lnTo>
                  <a:lnTo>
                    <a:pt x="8296" y="1072"/>
                  </a:lnTo>
                  <a:lnTo>
                    <a:pt x="8403" y="822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295"/>
                  </a:lnTo>
                  <a:lnTo>
                    <a:pt x="8109" y="108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466975" y="21063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9"/>
                  </a:lnTo>
                  <a:lnTo>
                    <a:pt x="2179" y="1081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54"/>
                  </a:lnTo>
                  <a:lnTo>
                    <a:pt x="2179" y="304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547800" y="216905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66"/>
                  </a:lnTo>
                  <a:lnTo>
                    <a:pt x="688" y="1375"/>
                  </a:lnTo>
                  <a:lnTo>
                    <a:pt x="7725" y="1375"/>
                  </a:lnTo>
                  <a:lnTo>
                    <a:pt x="7867" y="1366"/>
                  </a:lnTo>
                  <a:lnTo>
                    <a:pt x="8109" y="1268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304"/>
                  </a:lnTo>
                  <a:lnTo>
                    <a:pt x="8109" y="116"/>
                  </a:lnTo>
                  <a:lnTo>
                    <a:pt x="7867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466975" y="216905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07"/>
                  </a:lnTo>
                  <a:lnTo>
                    <a:pt x="117" y="295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1608" y="1375"/>
                  </a:lnTo>
                  <a:lnTo>
                    <a:pt x="1751" y="1366"/>
                  </a:lnTo>
                  <a:lnTo>
                    <a:pt x="1992" y="1259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5"/>
                  </a:lnTo>
                  <a:lnTo>
                    <a:pt x="2179" y="295"/>
                  </a:lnTo>
                  <a:lnTo>
                    <a:pt x="1992" y="107"/>
                  </a:lnTo>
                  <a:lnTo>
                    <a:pt x="1751" y="9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547800" y="2230200"/>
              <a:ext cx="210325" cy="34425"/>
            </a:xfrm>
            <a:custGeom>
              <a:rect b="b" l="l" r="r" t="t"/>
              <a:pathLst>
                <a:path extrusionOk="0" h="1377" w="8413">
                  <a:moveTo>
                    <a:pt x="688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9" y="55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9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55"/>
                  </a:lnTo>
                  <a:lnTo>
                    <a:pt x="8296" y="304"/>
                  </a:lnTo>
                  <a:lnTo>
                    <a:pt x="8109" y="117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466975" y="22302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296"/>
                  </a:lnTo>
                  <a:lnTo>
                    <a:pt x="18" y="546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0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6"/>
                  </a:lnTo>
                  <a:lnTo>
                    <a:pt x="2179" y="296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2" name="Google Shape;1422;p20"/>
          <p:cNvSpPr/>
          <p:nvPr/>
        </p:nvSpPr>
        <p:spPr>
          <a:xfrm>
            <a:off x="6565550" y="2914095"/>
            <a:ext cx="465000" cy="344100"/>
          </a:xfrm>
          <a:prstGeom prst="flowChartAlternateProcess">
            <a:avLst/>
          </a:prstGeom>
          <a:noFill/>
          <a:ln cap="flat" cmpd="sng" w="3810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0"/>
          <p:cNvSpPr/>
          <p:nvPr/>
        </p:nvSpPr>
        <p:spPr>
          <a:xfrm>
            <a:off x="6632217" y="2968932"/>
            <a:ext cx="331694" cy="234491"/>
          </a:xfrm>
          <a:custGeom>
            <a:rect b="b" l="l" r="r" t="t"/>
            <a:pathLst>
              <a:path extrusionOk="0" h="62158" w="62115">
                <a:moveTo>
                  <a:pt x="48561" y="23402"/>
                </a:moveTo>
                <a:lnTo>
                  <a:pt x="48087" y="24022"/>
                </a:lnTo>
                <a:lnTo>
                  <a:pt x="48525" y="23487"/>
                </a:lnTo>
                <a:lnTo>
                  <a:pt x="48561" y="23402"/>
                </a:lnTo>
                <a:close/>
                <a:moveTo>
                  <a:pt x="7593" y="0"/>
                </a:moveTo>
                <a:lnTo>
                  <a:pt x="6349" y="86"/>
                </a:lnTo>
                <a:lnTo>
                  <a:pt x="4075" y="729"/>
                </a:lnTo>
                <a:lnTo>
                  <a:pt x="2231" y="1973"/>
                </a:lnTo>
                <a:lnTo>
                  <a:pt x="901" y="3732"/>
                </a:lnTo>
                <a:lnTo>
                  <a:pt x="472" y="4804"/>
                </a:lnTo>
                <a:lnTo>
                  <a:pt x="300" y="5448"/>
                </a:lnTo>
                <a:lnTo>
                  <a:pt x="43" y="6778"/>
                </a:lnTo>
                <a:lnTo>
                  <a:pt x="43" y="7421"/>
                </a:lnTo>
                <a:lnTo>
                  <a:pt x="0" y="31014"/>
                </a:lnTo>
                <a:lnTo>
                  <a:pt x="43" y="54650"/>
                </a:lnTo>
                <a:lnTo>
                  <a:pt x="43" y="55337"/>
                </a:lnTo>
                <a:lnTo>
                  <a:pt x="257" y="56624"/>
                </a:lnTo>
                <a:lnTo>
                  <a:pt x="644" y="57782"/>
                </a:lnTo>
                <a:lnTo>
                  <a:pt x="1201" y="58854"/>
                </a:lnTo>
                <a:lnTo>
                  <a:pt x="1930" y="59798"/>
                </a:lnTo>
                <a:lnTo>
                  <a:pt x="2831" y="60613"/>
                </a:lnTo>
                <a:lnTo>
                  <a:pt x="3904" y="61256"/>
                </a:lnTo>
                <a:lnTo>
                  <a:pt x="5062" y="61728"/>
                </a:lnTo>
                <a:lnTo>
                  <a:pt x="5705" y="61900"/>
                </a:lnTo>
                <a:lnTo>
                  <a:pt x="6306" y="62029"/>
                </a:lnTo>
                <a:lnTo>
                  <a:pt x="6864" y="62157"/>
                </a:lnTo>
                <a:lnTo>
                  <a:pt x="55208" y="62157"/>
                </a:lnTo>
                <a:lnTo>
                  <a:pt x="55894" y="61986"/>
                </a:lnTo>
                <a:lnTo>
                  <a:pt x="56581" y="61857"/>
                </a:lnTo>
                <a:lnTo>
                  <a:pt x="57696" y="61514"/>
                </a:lnTo>
                <a:lnTo>
                  <a:pt x="59540" y="60398"/>
                </a:lnTo>
                <a:lnTo>
                  <a:pt x="60913" y="58811"/>
                </a:lnTo>
                <a:lnTo>
                  <a:pt x="61771" y="56838"/>
                </a:lnTo>
                <a:lnTo>
                  <a:pt x="61985" y="55723"/>
                </a:lnTo>
                <a:lnTo>
                  <a:pt x="62028" y="55465"/>
                </a:lnTo>
                <a:lnTo>
                  <a:pt x="62114" y="55208"/>
                </a:lnTo>
                <a:lnTo>
                  <a:pt x="62114" y="6864"/>
                </a:lnTo>
                <a:lnTo>
                  <a:pt x="48525" y="23487"/>
                </a:lnTo>
                <a:lnTo>
                  <a:pt x="48516" y="23507"/>
                </a:lnTo>
                <a:lnTo>
                  <a:pt x="48087" y="24022"/>
                </a:lnTo>
                <a:lnTo>
                  <a:pt x="48087" y="24022"/>
                </a:lnTo>
                <a:lnTo>
                  <a:pt x="30071" y="42039"/>
                </a:lnTo>
                <a:lnTo>
                  <a:pt x="29856" y="42339"/>
                </a:lnTo>
                <a:lnTo>
                  <a:pt x="29599" y="42596"/>
                </a:lnTo>
                <a:lnTo>
                  <a:pt x="29041" y="43197"/>
                </a:lnTo>
                <a:lnTo>
                  <a:pt x="28569" y="43583"/>
                </a:lnTo>
                <a:lnTo>
                  <a:pt x="27411" y="44055"/>
                </a:lnTo>
                <a:lnTo>
                  <a:pt x="26210" y="44055"/>
                </a:lnTo>
                <a:lnTo>
                  <a:pt x="25052" y="43583"/>
                </a:lnTo>
                <a:lnTo>
                  <a:pt x="24580" y="43197"/>
                </a:lnTo>
                <a:lnTo>
                  <a:pt x="14070" y="32644"/>
                </a:lnTo>
                <a:lnTo>
                  <a:pt x="13641" y="32173"/>
                </a:lnTo>
                <a:lnTo>
                  <a:pt x="13169" y="31014"/>
                </a:lnTo>
                <a:lnTo>
                  <a:pt x="13169" y="29813"/>
                </a:lnTo>
                <a:lnTo>
                  <a:pt x="13641" y="28655"/>
                </a:lnTo>
                <a:lnTo>
                  <a:pt x="14070" y="28183"/>
                </a:lnTo>
                <a:lnTo>
                  <a:pt x="14628" y="27625"/>
                </a:lnTo>
                <a:lnTo>
                  <a:pt x="15100" y="27197"/>
                </a:lnTo>
                <a:lnTo>
                  <a:pt x="16258" y="26725"/>
                </a:lnTo>
                <a:lnTo>
                  <a:pt x="17459" y="26725"/>
                </a:lnTo>
                <a:lnTo>
                  <a:pt x="18617" y="27197"/>
                </a:lnTo>
                <a:lnTo>
                  <a:pt x="19089" y="27625"/>
                </a:lnTo>
                <a:lnTo>
                  <a:pt x="26767" y="35304"/>
                </a:lnTo>
                <a:lnTo>
                  <a:pt x="43068" y="18960"/>
                </a:lnTo>
                <a:lnTo>
                  <a:pt x="43540" y="18574"/>
                </a:lnTo>
                <a:lnTo>
                  <a:pt x="44698" y="18102"/>
                </a:lnTo>
                <a:lnTo>
                  <a:pt x="45899" y="18102"/>
                </a:lnTo>
                <a:lnTo>
                  <a:pt x="47058" y="18574"/>
                </a:lnTo>
                <a:lnTo>
                  <a:pt x="47529" y="18960"/>
                </a:lnTo>
                <a:lnTo>
                  <a:pt x="48087" y="19561"/>
                </a:lnTo>
                <a:lnTo>
                  <a:pt x="48516" y="20033"/>
                </a:lnTo>
                <a:lnTo>
                  <a:pt x="48988" y="21148"/>
                </a:lnTo>
                <a:lnTo>
                  <a:pt x="48988" y="22392"/>
                </a:lnTo>
                <a:lnTo>
                  <a:pt x="48561" y="23402"/>
                </a:lnTo>
                <a:lnTo>
                  <a:pt x="61943" y="5877"/>
                </a:lnTo>
                <a:lnTo>
                  <a:pt x="61642" y="4762"/>
                </a:lnTo>
                <a:lnTo>
                  <a:pt x="60570" y="2745"/>
                </a:lnTo>
                <a:lnTo>
                  <a:pt x="58897" y="1244"/>
                </a:lnTo>
                <a:lnTo>
                  <a:pt x="56838" y="300"/>
                </a:lnTo>
                <a:lnTo>
                  <a:pt x="55680" y="129"/>
                </a:lnTo>
                <a:lnTo>
                  <a:pt x="54564" y="43"/>
                </a:lnTo>
                <a:lnTo>
                  <a:pt x="53492" y="43"/>
                </a:lnTo>
                <a:lnTo>
                  <a:pt x="30542" y="0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0"/>
          <p:cNvSpPr txBox="1"/>
          <p:nvPr/>
        </p:nvSpPr>
        <p:spPr>
          <a:xfrm>
            <a:off x="7250500" y="2944809"/>
            <a:ext cx="14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Checkpoint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5" name="Google Shape;1425;p20"/>
          <p:cNvSpPr txBox="1"/>
          <p:nvPr/>
        </p:nvSpPr>
        <p:spPr>
          <a:xfrm>
            <a:off x="4868425" y="2157352"/>
            <a:ext cx="140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Práticas no Playground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20"/>
          <p:cNvSpPr txBox="1"/>
          <p:nvPr/>
        </p:nvSpPr>
        <p:spPr>
          <a:xfrm>
            <a:off x="4868425" y="2945483"/>
            <a:ext cx="14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Entregas individuais ou em grupo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20"/>
          <p:cNvSpPr txBox="1"/>
          <p:nvPr/>
        </p:nvSpPr>
        <p:spPr>
          <a:xfrm>
            <a:off x="7250500" y="2216854"/>
            <a:ext cx="14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Avaliação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20"/>
          <p:cNvSpPr txBox="1"/>
          <p:nvPr/>
        </p:nvSpPr>
        <p:spPr>
          <a:xfrm>
            <a:off x="5135475" y="3949313"/>
            <a:ext cx="14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1"/>
          <p:cNvSpPr/>
          <p:nvPr/>
        </p:nvSpPr>
        <p:spPr>
          <a:xfrm>
            <a:off x="61200" y="1442300"/>
            <a:ext cx="7684800" cy="3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1"/>
          <p:cNvSpPr txBox="1"/>
          <p:nvPr>
            <p:ph type="title"/>
          </p:nvPr>
        </p:nvSpPr>
        <p:spPr>
          <a:xfrm>
            <a:off x="2323350" y="3239947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80% Práticas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no Playground</a:t>
            </a:r>
            <a:endParaRPr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21"/>
          <p:cNvSpPr txBox="1"/>
          <p:nvPr>
            <p:ph type="title"/>
          </p:nvPr>
        </p:nvSpPr>
        <p:spPr>
          <a:xfrm>
            <a:off x="2323350" y="4042775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Nota final da matéria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6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maior ou igual a 7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21"/>
          <p:cNvSpPr/>
          <p:nvPr/>
        </p:nvSpPr>
        <p:spPr>
          <a:xfrm>
            <a:off x="1120902" y="3317245"/>
            <a:ext cx="675522" cy="536610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 txBox="1"/>
          <p:nvPr>
            <p:ph type="title"/>
          </p:nvPr>
        </p:nvSpPr>
        <p:spPr>
          <a:xfrm>
            <a:off x="2323350" y="1735250"/>
            <a:ext cx="513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90% </a:t>
            </a:r>
            <a:r>
              <a:rPr b="0" i="0" lang="es-AR" sz="14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de Presença</a:t>
            </a:r>
            <a:endParaRPr b="0" i="0" sz="1400" u="none" cap="none" strike="noStrike"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(Segundas e Quintas - conforme o exemplo)</a:t>
            </a:r>
            <a:endParaRPr b="0" i="0" sz="1400" u="none" cap="none" strike="noStrike"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9" name="Google Shape;1439;p21"/>
          <p:cNvSpPr txBox="1"/>
          <p:nvPr>
            <p:ph idx="2" type="title"/>
          </p:nvPr>
        </p:nvSpPr>
        <p:spPr>
          <a:xfrm>
            <a:off x="2323350" y="2442575"/>
            <a:ext cx="317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Avaliação final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com nota superior ou igual a 7</a:t>
            </a:r>
            <a:endParaRPr b="0" i="0" sz="1400" u="none" cap="none" strike="noStrike"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0" name="Google Shape;1440;p21"/>
          <p:cNvSpPr/>
          <p:nvPr/>
        </p:nvSpPr>
        <p:spPr>
          <a:xfrm>
            <a:off x="1182846" y="1797054"/>
            <a:ext cx="551629" cy="415175"/>
          </a:xfrm>
          <a:custGeom>
            <a:rect b="b" l="l" r="r" t="t"/>
            <a:pathLst>
              <a:path extrusionOk="0" h="415175" w="551629">
                <a:moveTo>
                  <a:pt x="270368" y="286250"/>
                </a:moveTo>
                <a:cubicBezTo>
                  <a:pt x="305949" y="288001"/>
                  <a:pt x="333318" y="318217"/>
                  <a:pt x="331676" y="353797"/>
                </a:cubicBezTo>
                <a:cubicBezTo>
                  <a:pt x="329924" y="389378"/>
                  <a:pt x="299708" y="416747"/>
                  <a:pt x="264128" y="415105"/>
                </a:cubicBezTo>
                <a:cubicBezTo>
                  <a:pt x="228548" y="413353"/>
                  <a:pt x="201178" y="383138"/>
                  <a:pt x="202820" y="347557"/>
                </a:cubicBezTo>
                <a:cubicBezTo>
                  <a:pt x="204572" y="311977"/>
                  <a:pt x="234788" y="284498"/>
                  <a:pt x="270368" y="286250"/>
                </a:cubicBezTo>
                <a:moveTo>
                  <a:pt x="428673" y="202937"/>
                </a:moveTo>
                <a:cubicBezTo>
                  <a:pt x="427798" y="201952"/>
                  <a:pt x="426812" y="200966"/>
                  <a:pt x="425827" y="200091"/>
                </a:cubicBezTo>
                <a:lnTo>
                  <a:pt x="423090" y="197244"/>
                </a:lnTo>
                <a:cubicBezTo>
                  <a:pt x="422652" y="196697"/>
                  <a:pt x="422105" y="196368"/>
                  <a:pt x="421557" y="195821"/>
                </a:cubicBezTo>
                <a:cubicBezTo>
                  <a:pt x="341967" y="116121"/>
                  <a:pt x="214425" y="112946"/>
                  <a:pt x="131113" y="188595"/>
                </a:cubicBezTo>
                <a:lnTo>
                  <a:pt x="121369" y="197463"/>
                </a:lnTo>
                <a:lnTo>
                  <a:pt x="107903" y="209724"/>
                </a:lnTo>
                <a:cubicBezTo>
                  <a:pt x="91372" y="224613"/>
                  <a:pt x="90277" y="250341"/>
                  <a:pt x="105276" y="266763"/>
                </a:cubicBezTo>
                <a:cubicBezTo>
                  <a:pt x="120274" y="283294"/>
                  <a:pt x="145892" y="284607"/>
                  <a:pt x="162314" y="269609"/>
                </a:cubicBezTo>
                <a:lnTo>
                  <a:pt x="185633" y="248480"/>
                </a:lnTo>
                <a:cubicBezTo>
                  <a:pt x="238620" y="200419"/>
                  <a:pt x="320838" y="204360"/>
                  <a:pt x="368899" y="257347"/>
                </a:cubicBezTo>
                <a:lnTo>
                  <a:pt x="384225" y="273660"/>
                </a:lnTo>
                <a:cubicBezTo>
                  <a:pt x="399005" y="289972"/>
                  <a:pt x="424404" y="291176"/>
                  <a:pt x="440825" y="276287"/>
                </a:cubicBezTo>
                <a:cubicBezTo>
                  <a:pt x="448708" y="269171"/>
                  <a:pt x="453415" y="259209"/>
                  <a:pt x="453963" y="248589"/>
                </a:cubicBezTo>
                <a:cubicBezTo>
                  <a:pt x="454510" y="237970"/>
                  <a:pt x="450897" y="227679"/>
                  <a:pt x="443672" y="219796"/>
                </a:cubicBezTo>
                <a:lnTo>
                  <a:pt x="428673" y="202937"/>
                </a:lnTo>
                <a:close/>
                <a:moveTo>
                  <a:pt x="542202" y="128711"/>
                </a:moveTo>
                <a:lnTo>
                  <a:pt x="529503" y="114698"/>
                </a:lnTo>
                <a:cubicBezTo>
                  <a:pt x="529503" y="114588"/>
                  <a:pt x="529393" y="114588"/>
                  <a:pt x="529284" y="114479"/>
                </a:cubicBezTo>
                <a:lnTo>
                  <a:pt x="519212" y="103312"/>
                </a:lnTo>
                <a:cubicBezTo>
                  <a:pt x="517460" y="101341"/>
                  <a:pt x="515490" y="99699"/>
                  <a:pt x="513409" y="98276"/>
                </a:cubicBezTo>
                <a:cubicBezTo>
                  <a:pt x="383459" y="-27405"/>
                  <a:pt x="176874" y="-33754"/>
                  <a:pt x="39370" y="86233"/>
                </a:cubicBezTo>
                <a:cubicBezTo>
                  <a:pt x="38713" y="86781"/>
                  <a:pt x="37947" y="87109"/>
                  <a:pt x="37290" y="87766"/>
                </a:cubicBezTo>
                <a:lnTo>
                  <a:pt x="12001" y="110757"/>
                </a:lnTo>
                <a:cubicBezTo>
                  <a:pt x="-2998" y="124332"/>
                  <a:pt x="-4093" y="147651"/>
                  <a:pt x="9592" y="162759"/>
                </a:cubicBezTo>
                <a:cubicBezTo>
                  <a:pt x="23277" y="177866"/>
                  <a:pt x="46596" y="179071"/>
                  <a:pt x="61594" y="165386"/>
                </a:cubicBezTo>
                <a:lnTo>
                  <a:pt x="86883" y="142396"/>
                </a:lnTo>
                <a:cubicBezTo>
                  <a:pt x="87102" y="142177"/>
                  <a:pt x="87212" y="141958"/>
                  <a:pt x="87321" y="141848"/>
                </a:cubicBezTo>
                <a:cubicBezTo>
                  <a:pt x="198551" y="44413"/>
                  <a:pt x="367147" y="51857"/>
                  <a:pt x="469290" y="158270"/>
                </a:cubicBezTo>
                <a:lnTo>
                  <a:pt x="487354" y="178195"/>
                </a:lnTo>
                <a:cubicBezTo>
                  <a:pt x="500929" y="193193"/>
                  <a:pt x="524248" y="194288"/>
                  <a:pt x="539356" y="180603"/>
                </a:cubicBezTo>
                <a:cubicBezTo>
                  <a:pt x="554573" y="167028"/>
                  <a:pt x="555777" y="143709"/>
                  <a:pt x="542202" y="128711"/>
                </a:cubicBezTo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1"/>
          <p:cNvSpPr/>
          <p:nvPr/>
        </p:nvSpPr>
        <p:spPr>
          <a:xfrm>
            <a:off x="1269531" y="4106041"/>
            <a:ext cx="378268" cy="605330"/>
          </a:xfrm>
          <a:custGeom>
            <a:rect b="b" l="l" r="r" t="t"/>
            <a:pathLst>
              <a:path extrusionOk="0" h="605330" w="378268">
                <a:moveTo>
                  <a:pt x="245805" y="113419"/>
                </a:moveTo>
                <a:cubicBezTo>
                  <a:pt x="214494" y="113419"/>
                  <a:pt x="189096" y="88020"/>
                  <a:pt x="189096" y="56709"/>
                </a:cubicBezTo>
                <a:cubicBezTo>
                  <a:pt x="189096" y="25399"/>
                  <a:pt x="214494" y="0"/>
                  <a:pt x="245805" y="0"/>
                </a:cubicBezTo>
                <a:cubicBezTo>
                  <a:pt x="277116" y="0"/>
                  <a:pt x="302515" y="25399"/>
                  <a:pt x="302515" y="56709"/>
                </a:cubicBezTo>
                <a:cubicBezTo>
                  <a:pt x="302515" y="88020"/>
                  <a:pt x="277116" y="113419"/>
                  <a:pt x="245805" y="113419"/>
                </a:cubicBezTo>
                <a:moveTo>
                  <a:pt x="357473" y="289679"/>
                </a:moveTo>
                <a:lnTo>
                  <a:pt x="357473" y="289679"/>
                </a:lnTo>
                <a:cubicBezTo>
                  <a:pt x="376084" y="298984"/>
                  <a:pt x="383528" y="321975"/>
                  <a:pt x="374332" y="340476"/>
                </a:cubicBezTo>
                <a:cubicBezTo>
                  <a:pt x="365027" y="359197"/>
                  <a:pt x="342584" y="366751"/>
                  <a:pt x="324082" y="357336"/>
                </a:cubicBezTo>
                <a:lnTo>
                  <a:pt x="296493" y="343432"/>
                </a:lnTo>
                <a:cubicBezTo>
                  <a:pt x="278758" y="334455"/>
                  <a:pt x="265292" y="318690"/>
                  <a:pt x="259052" y="299641"/>
                </a:cubicBezTo>
                <a:lnTo>
                  <a:pt x="252593" y="280154"/>
                </a:lnTo>
                <a:lnTo>
                  <a:pt x="232230" y="361387"/>
                </a:lnTo>
                <a:lnTo>
                  <a:pt x="285984" y="420176"/>
                </a:lnTo>
                <a:cubicBezTo>
                  <a:pt x="294523" y="429372"/>
                  <a:pt x="300544" y="440758"/>
                  <a:pt x="303610" y="452910"/>
                </a:cubicBezTo>
                <a:lnTo>
                  <a:pt x="329884" y="558118"/>
                </a:lnTo>
                <a:cubicBezTo>
                  <a:pt x="334920" y="578372"/>
                  <a:pt x="322549" y="598954"/>
                  <a:pt x="302296" y="603990"/>
                </a:cubicBezTo>
                <a:cubicBezTo>
                  <a:pt x="282043" y="609025"/>
                  <a:pt x="261461" y="596654"/>
                  <a:pt x="256424" y="576401"/>
                </a:cubicBezTo>
                <a:lnTo>
                  <a:pt x="234748" y="489695"/>
                </a:lnTo>
                <a:cubicBezTo>
                  <a:pt x="231683" y="477543"/>
                  <a:pt x="225661" y="466267"/>
                  <a:pt x="217122" y="456961"/>
                </a:cubicBezTo>
                <a:lnTo>
                  <a:pt x="146290" y="379669"/>
                </a:lnTo>
                <a:cubicBezTo>
                  <a:pt x="129102" y="360839"/>
                  <a:pt x="122533" y="334783"/>
                  <a:pt x="128664" y="310151"/>
                </a:cubicBezTo>
                <a:lnTo>
                  <a:pt x="146618" y="238443"/>
                </a:lnTo>
                <a:lnTo>
                  <a:pt x="114979" y="251252"/>
                </a:lnTo>
                <a:cubicBezTo>
                  <a:pt x="106440" y="254646"/>
                  <a:pt x="99652" y="261214"/>
                  <a:pt x="95492" y="269425"/>
                </a:cubicBezTo>
                <a:lnTo>
                  <a:pt x="87610" y="285518"/>
                </a:lnTo>
                <a:cubicBezTo>
                  <a:pt x="78304" y="304239"/>
                  <a:pt x="55752" y="311793"/>
                  <a:pt x="37359" y="302378"/>
                </a:cubicBezTo>
                <a:cubicBezTo>
                  <a:pt x="18748" y="293072"/>
                  <a:pt x="11304" y="270301"/>
                  <a:pt x="20609" y="251690"/>
                </a:cubicBezTo>
                <a:lnTo>
                  <a:pt x="28492" y="235596"/>
                </a:lnTo>
                <a:cubicBezTo>
                  <a:pt x="40753" y="210745"/>
                  <a:pt x="61663" y="191258"/>
                  <a:pt x="87281" y="180967"/>
                </a:cubicBezTo>
                <a:cubicBezTo>
                  <a:pt x="131510" y="163122"/>
                  <a:pt x="155048" y="151080"/>
                  <a:pt x="197635" y="151189"/>
                </a:cubicBezTo>
                <a:cubicBezTo>
                  <a:pt x="252593" y="151298"/>
                  <a:pt x="301092" y="188193"/>
                  <a:pt x="318499" y="240961"/>
                </a:cubicBezTo>
                <a:lnTo>
                  <a:pt x="329994" y="275775"/>
                </a:lnTo>
                <a:lnTo>
                  <a:pt x="357473" y="289679"/>
                </a:lnTo>
                <a:close/>
                <a:moveTo>
                  <a:pt x="86843" y="456085"/>
                </a:moveTo>
                <a:lnTo>
                  <a:pt x="111366" y="395215"/>
                </a:lnTo>
                <a:cubicBezTo>
                  <a:pt x="121657" y="409338"/>
                  <a:pt x="102061" y="387442"/>
                  <a:pt x="167419" y="458713"/>
                </a:cubicBezTo>
                <a:lnTo>
                  <a:pt x="151435" y="498672"/>
                </a:lnTo>
                <a:cubicBezTo>
                  <a:pt x="147494" y="508306"/>
                  <a:pt x="141801" y="516845"/>
                  <a:pt x="134685" y="524071"/>
                </a:cubicBezTo>
                <a:lnTo>
                  <a:pt x="64510" y="594246"/>
                </a:lnTo>
                <a:cubicBezTo>
                  <a:pt x="49730" y="609025"/>
                  <a:pt x="25864" y="609025"/>
                  <a:pt x="11085" y="594246"/>
                </a:cubicBezTo>
                <a:cubicBezTo>
                  <a:pt x="-3695" y="579467"/>
                  <a:pt x="-3695" y="555491"/>
                  <a:pt x="11085" y="540711"/>
                </a:cubicBezTo>
                <a:lnTo>
                  <a:pt x="70203" y="481484"/>
                </a:lnTo>
                <a:cubicBezTo>
                  <a:pt x="77428" y="474258"/>
                  <a:pt x="83121" y="465610"/>
                  <a:pt x="86843" y="456085"/>
                </a:cubicBezTo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2" name="Google Shape;1442;p21"/>
          <p:cNvGrpSpPr/>
          <p:nvPr/>
        </p:nvGrpSpPr>
        <p:grpSpPr>
          <a:xfrm>
            <a:off x="1206722" y="2395787"/>
            <a:ext cx="503869" cy="661722"/>
            <a:chOff x="382375" y="1776575"/>
            <a:chExt cx="456775" cy="599875"/>
          </a:xfrm>
        </p:grpSpPr>
        <p:sp>
          <p:nvSpPr>
            <p:cNvPr id="1443" name="Google Shape;1443;p21"/>
            <p:cNvSpPr/>
            <p:nvPr/>
          </p:nvSpPr>
          <p:spPr>
            <a:xfrm>
              <a:off x="382375" y="1776575"/>
              <a:ext cx="456775" cy="599875"/>
            </a:xfrm>
            <a:custGeom>
              <a:rect b="b" l="l" r="r" t="t"/>
              <a:pathLst>
                <a:path extrusionOk="0" h="23995" w="18271">
                  <a:moveTo>
                    <a:pt x="9144" y="1403"/>
                  </a:moveTo>
                  <a:lnTo>
                    <a:pt x="9287" y="1420"/>
                  </a:lnTo>
                  <a:lnTo>
                    <a:pt x="9528" y="1528"/>
                  </a:lnTo>
                  <a:lnTo>
                    <a:pt x="9707" y="1715"/>
                  </a:lnTo>
                  <a:lnTo>
                    <a:pt x="9814" y="1992"/>
                  </a:lnTo>
                  <a:lnTo>
                    <a:pt x="9841" y="2144"/>
                  </a:lnTo>
                  <a:lnTo>
                    <a:pt x="9859" y="2287"/>
                  </a:lnTo>
                  <a:lnTo>
                    <a:pt x="9975" y="2528"/>
                  </a:lnTo>
                  <a:lnTo>
                    <a:pt x="10153" y="2706"/>
                  </a:lnTo>
                  <a:lnTo>
                    <a:pt x="10403" y="2796"/>
                  </a:lnTo>
                  <a:lnTo>
                    <a:pt x="10546" y="2813"/>
                  </a:lnTo>
                  <a:lnTo>
                    <a:pt x="11234" y="2813"/>
                  </a:lnTo>
                  <a:lnTo>
                    <a:pt x="11234" y="4198"/>
                  </a:lnTo>
                  <a:lnTo>
                    <a:pt x="7037" y="4198"/>
                  </a:lnTo>
                  <a:lnTo>
                    <a:pt x="7037" y="2813"/>
                  </a:lnTo>
                  <a:lnTo>
                    <a:pt x="7716" y="2813"/>
                  </a:lnTo>
                  <a:lnTo>
                    <a:pt x="7867" y="2796"/>
                  </a:lnTo>
                  <a:lnTo>
                    <a:pt x="8108" y="2706"/>
                  </a:lnTo>
                  <a:lnTo>
                    <a:pt x="8296" y="2528"/>
                  </a:lnTo>
                  <a:lnTo>
                    <a:pt x="8412" y="2287"/>
                  </a:lnTo>
                  <a:lnTo>
                    <a:pt x="8430" y="2144"/>
                  </a:lnTo>
                  <a:lnTo>
                    <a:pt x="8448" y="1983"/>
                  </a:lnTo>
                  <a:lnTo>
                    <a:pt x="8573" y="1715"/>
                  </a:lnTo>
                  <a:lnTo>
                    <a:pt x="8760" y="1519"/>
                  </a:lnTo>
                  <a:lnTo>
                    <a:pt x="9001" y="1411"/>
                  </a:lnTo>
                  <a:lnTo>
                    <a:pt x="9144" y="1403"/>
                  </a:lnTo>
                  <a:close/>
                  <a:moveTo>
                    <a:pt x="5617" y="4224"/>
                  </a:moveTo>
                  <a:lnTo>
                    <a:pt x="5617" y="4555"/>
                  </a:lnTo>
                  <a:lnTo>
                    <a:pt x="5617" y="4885"/>
                  </a:lnTo>
                  <a:lnTo>
                    <a:pt x="5635" y="5046"/>
                  </a:lnTo>
                  <a:lnTo>
                    <a:pt x="5733" y="5314"/>
                  </a:lnTo>
                  <a:lnTo>
                    <a:pt x="5921" y="5510"/>
                  </a:lnTo>
                  <a:lnTo>
                    <a:pt x="6189" y="5608"/>
                  </a:lnTo>
                  <a:lnTo>
                    <a:pt x="6349" y="5617"/>
                  </a:lnTo>
                  <a:lnTo>
                    <a:pt x="9135" y="5626"/>
                  </a:lnTo>
                  <a:lnTo>
                    <a:pt x="11922" y="5617"/>
                  </a:lnTo>
                  <a:lnTo>
                    <a:pt x="12082" y="5608"/>
                  </a:lnTo>
                  <a:lnTo>
                    <a:pt x="12341" y="5510"/>
                  </a:lnTo>
                  <a:lnTo>
                    <a:pt x="12538" y="5323"/>
                  </a:lnTo>
                  <a:lnTo>
                    <a:pt x="12636" y="5055"/>
                  </a:lnTo>
                  <a:lnTo>
                    <a:pt x="12645" y="4903"/>
                  </a:lnTo>
                  <a:lnTo>
                    <a:pt x="12654" y="4573"/>
                  </a:lnTo>
                  <a:lnTo>
                    <a:pt x="12645" y="4233"/>
                  </a:lnTo>
                  <a:lnTo>
                    <a:pt x="16851" y="4233"/>
                  </a:lnTo>
                  <a:lnTo>
                    <a:pt x="16851" y="22575"/>
                  </a:lnTo>
                  <a:lnTo>
                    <a:pt x="1420" y="22575"/>
                  </a:lnTo>
                  <a:lnTo>
                    <a:pt x="1420" y="4224"/>
                  </a:lnTo>
                  <a:close/>
                  <a:moveTo>
                    <a:pt x="8805" y="1"/>
                  </a:moveTo>
                  <a:lnTo>
                    <a:pt x="8734" y="27"/>
                  </a:lnTo>
                  <a:lnTo>
                    <a:pt x="8653" y="54"/>
                  </a:lnTo>
                  <a:lnTo>
                    <a:pt x="8466" y="99"/>
                  </a:lnTo>
                  <a:lnTo>
                    <a:pt x="8108" y="242"/>
                  </a:lnTo>
                  <a:lnTo>
                    <a:pt x="7796" y="438"/>
                  </a:lnTo>
                  <a:lnTo>
                    <a:pt x="7546" y="706"/>
                  </a:lnTo>
                  <a:lnTo>
                    <a:pt x="7448" y="867"/>
                  </a:lnTo>
                  <a:lnTo>
                    <a:pt x="7358" y="1045"/>
                  </a:lnTo>
                  <a:lnTo>
                    <a:pt x="7126" y="1286"/>
                  </a:lnTo>
                  <a:lnTo>
                    <a:pt x="6858" y="1394"/>
                  </a:lnTo>
                  <a:lnTo>
                    <a:pt x="6546" y="1429"/>
                  </a:lnTo>
                  <a:lnTo>
                    <a:pt x="6367" y="1411"/>
                  </a:lnTo>
                  <a:lnTo>
                    <a:pt x="6197" y="1411"/>
                  </a:lnTo>
                  <a:lnTo>
                    <a:pt x="5930" y="1510"/>
                  </a:lnTo>
                  <a:lnTo>
                    <a:pt x="5733" y="1706"/>
                  </a:lnTo>
                  <a:lnTo>
                    <a:pt x="5635" y="1983"/>
                  </a:lnTo>
                  <a:lnTo>
                    <a:pt x="5617" y="2153"/>
                  </a:lnTo>
                  <a:lnTo>
                    <a:pt x="5617" y="2474"/>
                  </a:lnTo>
                  <a:lnTo>
                    <a:pt x="5617" y="2813"/>
                  </a:lnTo>
                  <a:lnTo>
                    <a:pt x="786" y="2813"/>
                  </a:lnTo>
                  <a:lnTo>
                    <a:pt x="598" y="2822"/>
                  </a:lnTo>
                  <a:lnTo>
                    <a:pt x="304" y="2921"/>
                  </a:lnTo>
                  <a:lnTo>
                    <a:pt x="107" y="3126"/>
                  </a:lnTo>
                  <a:lnTo>
                    <a:pt x="9" y="3421"/>
                  </a:lnTo>
                  <a:lnTo>
                    <a:pt x="0" y="3608"/>
                  </a:lnTo>
                  <a:lnTo>
                    <a:pt x="0" y="13395"/>
                  </a:lnTo>
                  <a:lnTo>
                    <a:pt x="0" y="23191"/>
                  </a:lnTo>
                  <a:lnTo>
                    <a:pt x="9" y="23388"/>
                  </a:lnTo>
                  <a:lnTo>
                    <a:pt x="107" y="23682"/>
                  </a:lnTo>
                  <a:lnTo>
                    <a:pt x="313" y="23888"/>
                  </a:lnTo>
                  <a:lnTo>
                    <a:pt x="607" y="23986"/>
                  </a:lnTo>
                  <a:lnTo>
                    <a:pt x="804" y="23995"/>
                  </a:lnTo>
                  <a:lnTo>
                    <a:pt x="17467" y="23995"/>
                  </a:lnTo>
                  <a:lnTo>
                    <a:pt x="17655" y="23986"/>
                  </a:lnTo>
                  <a:lnTo>
                    <a:pt x="17958" y="23888"/>
                  </a:lnTo>
                  <a:lnTo>
                    <a:pt x="18164" y="23682"/>
                  </a:lnTo>
                  <a:lnTo>
                    <a:pt x="18262" y="23388"/>
                  </a:lnTo>
                  <a:lnTo>
                    <a:pt x="18271" y="23191"/>
                  </a:lnTo>
                  <a:lnTo>
                    <a:pt x="18271" y="13395"/>
                  </a:lnTo>
                  <a:lnTo>
                    <a:pt x="18271" y="3608"/>
                  </a:lnTo>
                  <a:lnTo>
                    <a:pt x="18262" y="3421"/>
                  </a:lnTo>
                  <a:lnTo>
                    <a:pt x="18164" y="3126"/>
                  </a:lnTo>
                  <a:lnTo>
                    <a:pt x="17967" y="2921"/>
                  </a:lnTo>
                  <a:lnTo>
                    <a:pt x="17672" y="2822"/>
                  </a:lnTo>
                  <a:lnTo>
                    <a:pt x="17485" y="2813"/>
                  </a:lnTo>
                  <a:lnTo>
                    <a:pt x="12645" y="2813"/>
                  </a:lnTo>
                  <a:lnTo>
                    <a:pt x="12654" y="2447"/>
                  </a:lnTo>
                  <a:lnTo>
                    <a:pt x="12645" y="2108"/>
                  </a:lnTo>
                  <a:lnTo>
                    <a:pt x="12636" y="1956"/>
                  </a:lnTo>
                  <a:lnTo>
                    <a:pt x="12529" y="1706"/>
                  </a:lnTo>
                  <a:lnTo>
                    <a:pt x="12350" y="1528"/>
                  </a:lnTo>
                  <a:lnTo>
                    <a:pt x="12100" y="1420"/>
                  </a:lnTo>
                  <a:lnTo>
                    <a:pt x="11948" y="1411"/>
                  </a:lnTo>
                  <a:lnTo>
                    <a:pt x="11645" y="1403"/>
                  </a:lnTo>
                  <a:lnTo>
                    <a:pt x="11341" y="1411"/>
                  </a:lnTo>
                  <a:lnTo>
                    <a:pt x="11234" y="1411"/>
                  </a:lnTo>
                  <a:lnTo>
                    <a:pt x="11100" y="1322"/>
                  </a:lnTo>
                  <a:lnTo>
                    <a:pt x="11046" y="1224"/>
                  </a:lnTo>
                  <a:lnTo>
                    <a:pt x="10984" y="1090"/>
                  </a:lnTo>
                  <a:lnTo>
                    <a:pt x="10841" y="849"/>
                  </a:lnTo>
                  <a:lnTo>
                    <a:pt x="10653" y="626"/>
                  </a:lnTo>
                  <a:lnTo>
                    <a:pt x="10439" y="447"/>
                  </a:lnTo>
                  <a:lnTo>
                    <a:pt x="10314" y="367"/>
                  </a:lnTo>
                  <a:lnTo>
                    <a:pt x="9894" y="170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549125" y="19813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7" y="295"/>
                  </a:lnTo>
                  <a:lnTo>
                    <a:pt x="19" y="545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7725" y="1375"/>
                  </a:lnTo>
                  <a:lnTo>
                    <a:pt x="7868" y="1366"/>
                  </a:lnTo>
                  <a:lnTo>
                    <a:pt x="8118" y="1259"/>
                  </a:lnTo>
                  <a:lnTo>
                    <a:pt x="8306" y="1072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45"/>
                  </a:lnTo>
                  <a:lnTo>
                    <a:pt x="8306" y="295"/>
                  </a:lnTo>
                  <a:lnTo>
                    <a:pt x="8118" y="116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468550" y="1981075"/>
              <a:ext cx="57400" cy="34625"/>
            </a:xfrm>
            <a:custGeom>
              <a:rect b="b" l="l" r="r" t="t"/>
              <a:pathLst>
                <a:path extrusionOk="0" h="1385" w="2296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75"/>
                  </a:lnTo>
                  <a:lnTo>
                    <a:pt x="697" y="1384"/>
                  </a:lnTo>
                  <a:lnTo>
                    <a:pt x="1607" y="1384"/>
                  </a:lnTo>
                  <a:lnTo>
                    <a:pt x="1750" y="1375"/>
                  </a:lnTo>
                  <a:lnTo>
                    <a:pt x="1991" y="1268"/>
                  </a:lnTo>
                  <a:lnTo>
                    <a:pt x="2179" y="1081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54"/>
                  </a:lnTo>
                  <a:lnTo>
                    <a:pt x="2179" y="304"/>
                  </a:lnTo>
                  <a:lnTo>
                    <a:pt x="1991" y="116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549125" y="20438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9" y="554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7725" y="1376"/>
                  </a:lnTo>
                  <a:lnTo>
                    <a:pt x="7868" y="1367"/>
                  </a:lnTo>
                  <a:lnTo>
                    <a:pt x="8118" y="1269"/>
                  </a:lnTo>
                  <a:lnTo>
                    <a:pt x="8306" y="1081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54"/>
                  </a:lnTo>
                  <a:lnTo>
                    <a:pt x="8306" y="304"/>
                  </a:lnTo>
                  <a:lnTo>
                    <a:pt x="8118" y="117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468550" y="204380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7" y="1376"/>
                  </a:lnTo>
                  <a:lnTo>
                    <a:pt x="1750" y="1367"/>
                  </a:lnTo>
                  <a:lnTo>
                    <a:pt x="1991" y="1260"/>
                  </a:lnTo>
                  <a:lnTo>
                    <a:pt x="2179" y="1072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45"/>
                  </a:lnTo>
                  <a:lnTo>
                    <a:pt x="2179" y="304"/>
                  </a:lnTo>
                  <a:lnTo>
                    <a:pt x="1991" y="117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547800" y="2106525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1"/>
                  </a:moveTo>
                  <a:lnTo>
                    <a:pt x="554" y="10"/>
                  </a:lnTo>
                  <a:lnTo>
                    <a:pt x="304" y="108"/>
                  </a:lnTo>
                  <a:lnTo>
                    <a:pt x="116" y="295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22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0"/>
                  </a:lnTo>
                  <a:lnTo>
                    <a:pt x="8296" y="1072"/>
                  </a:lnTo>
                  <a:lnTo>
                    <a:pt x="8403" y="822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295"/>
                  </a:lnTo>
                  <a:lnTo>
                    <a:pt x="8109" y="108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466975" y="21063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9"/>
                  </a:lnTo>
                  <a:lnTo>
                    <a:pt x="2179" y="1081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54"/>
                  </a:lnTo>
                  <a:lnTo>
                    <a:pt x="2179" y="304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547800" y="216905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66"/>
                  </a:lnTo>
                  <a:lnTo>
                    <a:pt x="688" y="1375"/>
                  </a:lnTo>
                  <a:lnTo>
                    <a:pt x="7725" y="1375"/>
                  </a:lnTo>
                  <a:lnTo>
                    <a:pt x="7867" y="1366"/>
                  </a:lnTo>
                  <a:lnTo>
                    <a:pt x="8109" y="1268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304"/>
                  </a:lnTo>
                  <a:lnTo>
                    <a:pt x="8109" y="116"/>
                  </a:lnTo>
                  <a:lnTo>
                    <a:pt x="7867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466975" y="216905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07"/>
                  </a:lnTo>
                  <a:lnTo>
                    <a:pt x="117" y="295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1608" y="1375"/>
                  </a:lnTo>
                  <a:lnTo>
                    <a:pt x="1751" y="1366"/>
                  </a:lnTo>
                  <a:lnTo>
                    <a:pt x="1992" y="1259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5"/>
                  </a:lnTo>
                  <a:lnTo>
                    <a:pt x="2179" y="295"/>
                  </a:lnTo>
                  <a:lnTo>
                    <a:pt x="1992" y="107"/>
                  </a:lnTo>
                  <a:lnTo>
                    <a:pt x="1751" y="9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547800" y="2230200"/>
              <a:ext cx="210325" cy="34425"/>
            </a:xfrm>
            <a:custGeom>
              <a:rect b="b" l="l" r="r" t="t"/>
              <a:pathLst>
                <a:path extrusionOk="0" h="1377" w="8413">
                  <a:moveTo>
                    <a:pt x="688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9" y="55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9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55"/>
                  </a:lnTo>
                  <a:lnTo>
                    <a:pt x="8296" y="304"/>
                  </a:lnTo>
                  <a:lnTo>
                    <a:pt x="8109" y="117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466975" y="22302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296"/>
                  </a:lnTo>
                  <a:lnTo>
                    <a:pt x="18" y="546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0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6"/>
                  </a:lnTo>
                  <a:lnTo>
                    <a:pt x="2179" y="296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4" name="Google Shape;1454;p2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Como sou aprovado na matéria?</a:t>
            </a:r>
            <a:endParaRPr sz="3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Como sou aprovado no workshop?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461" name="Google Shape;1461;p22"/>
          <p:cNvSpPr/>
          <p:nvPr/>
        </p:nvSpPr>
        <p:spPr>
          <a:xfrm>
            <a:off x="61200" y="1347725"/>
            <a:ext cx="7684800" cy="3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22"/>
          <p:cNvSpPr txBox="1"/>
          <p:nvPr>
            <p:ph type="title"/>
          </p:nvPr>
        </p:nvSpPr>
        <p:spPr>
          <a:xfrm>
            <a:off x="2323350" y="3373972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80% Práticas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CB1E40"/>
                </a:solidFill>
              </a:rPr>
              <a:t>no Playground</a:t>
            </a:r>
            <a:endParaRPr>
              <a:solidFill>
                <a:srgbClr val="CB1E40"/>
              </a:solidFill>
            </a:endParaRPr>
          </a:p>
        </p:txBody>
      </p:sp>
      <p:sp>
        <p:nvSpPr>
          <p:cNvPr id="1463" name="Google Shape;1463;p22"/>
          <p:cNvSpPr/>
          <p:nvPr/>
        </p:nvSpPr>
        <p:spPr>
          <a:xfrm>
            <a:off x="1120902" y="3375070"/>
            <a:ext cx="675522" cy="536610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22"/>
          <p:cNvSpPr txBox="1"/>
          <p:nvPr>
            <p:ph type="title"/>
          </p:nvPr>
        </p:nvSpPr>
        <p:spPr>
          <a:xfrm>
            <a:off x="2323350" y="1869275"/>
            <a:ext cx="477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es-A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100% </a:t>
            </a:r>
            <a:r>
              <a:rPr b="0" i="0" lang="es-AR" sz="16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de Presença</a:t>
            </a:r>
            <a:endParaRPr b="0" i="0" sz="1600" u="none" cap="none" strike="noStrike"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es-AR" sz="1600" u="none" cap="none" strike="noStrike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rPr>
              <a:t>(Terças e Quintas - conforme o exemplo)</a:t>
            </a:r>
            <a:endParaRPr b="0" i="0" sz="1600" u="none" cap="none" strike="noStrike">
              <a:solidFill>
                <a:srgbClr val="CB1E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5" name="Google Shape;1465;p22"/>
          <p:cNvSpPr txBox="1"/>
          <p:nvPr>
            <p:ph type="title"/>
          </p:nvPr>
        </p:nvSpPr>
        <p:spPr>
          <a:xfrm>
            <a:off x="2323350" y="2576600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 </a:t>
            </a:r>
            <a:r>
              <a:rPr b="0" i="0" lang="es-AR" sz="1400" u="none" cap="none" strike="noStrik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de aprovação das instâncias de avaliação</a:t>
            </a:r>
            <a:endParaRPr b="0" i="0" sz="1400" u="none" cap="none" strike="noStrike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2"/>
          <p:cNvSpPr/>
          <p:nvPr/>
        </p:nvSpPr>
        <p:spPr>
          <a:xfrm>
            <a:off x="1182846" y="1931079"/>
            <a:ext cx="551629" cy="415175"/>
          </a:xfrm>
          <a:custGeom>
            <a:rect b="b" l="l" r="r" t="t"/>
            <a:pathLst>
              <a:path extrusionOk="0" h="415175" w="551629">
                <a:moveTo>
                  <a:pt x="270368" y="286250"/>
                </a:moveTo>
                <a:cubicBezTo>
                  <a:pt x="305949" y="288001"/>
                  <a:pt x="333318" y="318217"/>
                  <a:pt x="331676" y="353797"/>
                </a:cubicBezTo>
                <a:cubicBezTo>
                  <a:pt x="329924" y="389378"/>
                  <a:pt x="299708" y="416747"/>
                  <a:pt x="264128" y="415105"/>
                </a:cubicBezTo>
                <a:cubicBezTo>
                  <a:pt x="228548" y="413353"/>
                  <a:pt x="201178" y="383138"/>
                  <a:pt x="202820" y="347557"/>
                </a:cubicBezTo>
                <a:cubicBezTo>
                  <a:pt x="204572" y="311977"/>
                  <a:pt x="234788" y="284498"/>
                  <a:pt x="270368" y="286250"/>
                </a:cubicBezTo>
                <a:moveTo>
                  <a:pt x="428673" y="202937"/>
                </a:moveTo>
                <a:cubicBezTo>
                  <a:pt x="427798" y="201952"/>
                  <a:pt x="426812" y="200966"/>
                  <a:pt x="425827" y="200091"/>
                </a:cubicBezTo>
                <a:lnTo>
                  <a:pt x="423090" y="197244"/>
                </a:lnTo>
                <a:cubicBezTo>
                  <a:pt x="422652" y="196697"/>
                  <a:pt x="422105" y="196368"/>
                  <a:pt x="421557" y="195821"/>
                </a:cubicBezTo>
                <a:cubicBezTo>
                  <a:pt x="341967" y="116121"/>
                  <a:pt x="214425" y="112946"/>
                  <a:pt x="131113" y="188595"/>
                </a:cubicBezTo>
                <a:lnTo>
                  <a:pt x="121369" y="197463"/>
                </a:lnTo>
                <a:lnTo>
                  <a:pt x="107903" y="209724"/>
                </a:lnTo>
                <a:cubicBezTo>
                  <a:pt x="91372" y="224613"/>
                  <a:pt x="90277" y="250341"/>
                  <a:pt x="105276" y="266763"/>
                </a:cubicBezTo>
                <a:cubicBezTo>
                  <a:pt x="120274" y="283294"/>
                  <a:pt x="145892" y="284607"/>
                  <a:pt x="162314" y="269609"/>
                </a:cubicBezTo>
                <a:lnTo>
                  <a:pt x="185633" y="248480"/>
                </a:lnTo>
                <a:cubicBezTo>
                  <a:pt x="238620" y="200419"/>
                  <a:pt x="320838" y="204360"/>
                  <a:pt x="368899" y="257347"/>
                </a:cubicBezTo>
                <a:lnTo>
                  <a:pt x="384225" y="273660"/>
                </a:lnTo>
                <a:cubicBezTo>
                  <a:pt x="399005" y="289972"/>
                  <a:pt x="424404" y="291176"/>
                  <a:pt x="440825" y="276287"/>
                </a:cubicBezTo>
                <a:cubicBezTo>
                  <a:pt x="448708" y="269171"/>
                  <a:pt x="453415" y="259209"/>
                  <a:pt x="453963" y="248589"/>
                </a:cubicBezTo>
                <a:cubicBezTo>
                  <a:pt x="454510" y="237970"/>
                  <a:pt x="450897" y="227679"/>
                  <a:pt x="443672" y="219796"/>
                </a:cubicBezTo>
                <a:lnTo>
                  <a:pt x="428673" y="202937"/>
                </a:lnTo>
                <a:close/>
                <a:moveTo>
                  <a:pt x="542202" y="128711"/>
                </a:moveTo>
                <a:lnTo>
                  <a:pt x="529503" y="114698"/>
                </a:lnTo>
                <a:cubicBezTo>
                  <a:pt x="529503" y="114588"/>
                  <a:pt x="529393" y="114588"/>
                  <a:pt x="529284" y="114479"/>
                </a:cubicBezTo>
                <a:lnTo>
                  <a:pt x="519212" y="103312"/>
                </a:lnTo>
                <a:cubicBezTo>
                  <a:pt x="517460" y="101341"/>
                  <a:pt x="515490" y="99699"/>
                  <a:pt x="513409" y="98276"/>
                </a:cubicBezTo>
                <a:cubicBezTo>
                  <a:pt x="383459" y="-27405"/>
                  <a:pt x="176874" y="-33754"/>
                  <a:pt x="39370" y="86233"/>
                </a:cubicBezTo>
                <a:cubicBezTo>
                  <a:pt x="38713" y="86781"/>
                  <a:pt x="37947" y="87109"/>
                  <a:pt x="37290" y="87766"/>
                </a:cubicBezTo>
                <a:lnTo>
                  <a:pt x="12001" y="110757"/>
                </a:lnTo>
                <a:cubicBezTo>
                  <a:pt x="-2998" y="124332"/>
                  <a:pt x="-4093" y="147651"/>
                  <a:pt x="9592" y="162759"/>
                </a:cubicBezTo>
                <a:cubicBezTo>
                  <a:pt x="23277" y="177866"/>
                  <a:pt x="46596" y="179071"/>
                  <a:pt x="61594" y="165386"/>
                </a:cubicBezTo>
                <a:lnTo>
                  <a:pt x="86883" y="142396"/>
                </a:lnTo>
                <a:cubicBezTo>
                  <a:pt x="87102" y="142177"/>
                  <a:pt x="87212" y="141958"/>
                  <a:pt x="87321" y="141848"/>
                </a:cubicBezTo>
                <a:cubicBezTo>
                  <a:pt x="198551" y="44413"/>
                  <a:pt x="367147" y="51857"/>
                  <a:pt x="469290" y="158270"/>
                </a:cubicBezTo>
                <a:lnTo>
                  <a:pt x="487354" y="178195"/>
                </a:lnTo>
                <a:cubicBezTo>
                  <a:pt x="500929" y="193193"/>
                  <a:pt x="524248" y="194288"/>
                  <a:pt x="539356" y="180603"/>
                </a:cubicBezTo>
                <a:cubicBezTo>
                  <a:pt x="554573" y="167028"/>
                  <a:pt x="555777" y="143709"/>
                  <a:pt x="542202" y="128711"/>
                </a:cubicBezTo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7" name="Google Shape;1467;p22"/>
          <p:cNvGrpSpPr/>
          <p:nvPr/>
        </p:nvGrpSpPr>
        <p:grpSpPr>
          <a:xfrm>
            <a:off x="1206722" y="2529812"/>
            <a:ext cx="503869" cy="661722"/>
            <a:chOff x="382375" y="1776575"/>
            <a:chExt cx="456775" cy="599875"/>
          </a:xfrm>
        </p:grpSpPr>
        <p:sp>
          <p:nvSpPr>
            <p:cNvPr id="1468" name="Google Shape;1468;p22"/>
            <p:cNvSpPr/>
            <p:nvPr/>
          </p:nvSpPr>
          <p:spPr>
            <a:xfrm>
              <a:off x="382375" y="1776575"/>
              <a:ext cx="456775" cy="599875"/>
            </a:xfrm>
            <a:custGeom>
              <a:rect b="b" l="l" r="r" t="t"/>
              <a:pathLst>
                <a:path extrusionOk="0" h="23995" w="18271">
                  <a:moveTo>
                    <a:pt x="9144" y="1403"/>
                  </a:moveTo>
                  <a:lnTo>
                    <a:pt x="9287" y="1420"/>
                  </a:lnTo>
                  <a:lnTo>
                    <a:pt x="9528" y="1528"/>
                  </a:lnTo>
                  <a:lnTo>
                    <a:pt x="9707" y="1715"/>
                  </a:lnTo>
                  <a:lnTo>
                    <a:pt x="9814" y="1992"/>
                  </a:lnTo>
                  <a:lnTo>
                    <a:pt x="9841" y="2144"/>
                  </a:lnTo>
                  <a:lnTo>
                    <a:pt x="9859" y="2287"/>
                  </a:lnTo>
                  <a:lnTo>
                    <a:pt x="9975" y="2528"/>
                  </a:lnTo>
                  <a:lnTo>
                    <a:pt x="10153" y="2706"/>
                  </a:lnTo>
                  <a:lnTo>
                    <a:pt x="10403" y="2796"/>
                  </a:lnTo>
                  <a:lnTo>
                    <a:pt x="10546" y="2813"/>
                  </a:lnTo>
                  <a:lnTo>
                    <a:pt x="11234" y="2813"/>
                  </a:lnTo>
                  <a:lnTo>
                    <a:pt x="11234" y="4198"/>
                  </a:lnTo>
                  <a:lnTo>
                    <a:pt x="7037" y="4198"/>
                  </a:lnTo>
                  <a:lnTo>
                    <a:pt x="7037" y="2813"/>
                  </a:lnTo>
                  <a:lnTo>
                    <a:pt x="7716" y="2813"/>
                  </a:lnTo>
                  <a:lnTo>
                    <a:pt x="7867" y="2796"/>
                  </a:lnTo>
                  <a:lnTo>
                    <a:pt x="8108" y="2706"/>
                  </a:lnTo>
                  <a:lnTo>
                    <a:pt x="8296" y="2528"/>
                  </a:lnTo>
                  <a:lnTo>
                    <a:pt x="8412" y="2287"/>
                  </a:lnTo>
                  <a:lnTo>
                    <a:pt x="8430" y="2144"/>
                  </a:lnTo>
                  <a:lnTo>
                    <a:pt x="8448" y="1983"/>
                  </a:lnTo>
                  <a:lnTo>
                    <a:pt x="8573" y="1715"/>
                  </a:lnTo>
                  <a:lnTo>
                    <a:pt x="8760" y="1519"/>
                  </a:lnTo>
                  <a:lnTo>
                    <a:pt x="9001" y="1411"/>
                  </a:lnTo>
                  <a:lnTo>
                    <a:pt x="9144" y="1403"/>
                  </a:lnTo>
                  <a:close/>
                  <a:moveTo>
                    <a:pt x="5617" y="4224"/>
                  </a:moveTo>
                  <a:lnTo>
                    <a:pt x="5617" y="4555"/>
                  </a:lnTo>
                  <a:lnTo>
                    <a:pt x="5617" y="4885"/>
                  </a:lnTo>
                  <a:lnTo>
                    <a:pt x="5635" y="5046"/>
                  </a:lnTo>
                  <a:lnTo>
                    <a:pt x="5733" y="5314"/>
                  </a:lnTo>
                  <a:lnTo>
                    <a:pt x="5921" y="5510"/>
                  </a:lnTo>
                  <a:lnTo>
                    <a:pt x="6189" y="5608"/>
                  </a:lnTo>
                  <a:lnTo>
                    <a:pt x="6349" y="5617"/>
                  </a:lnTo>
                  <a:lnTo>
                    <a:pt x="9135" y="5626"/>
                  </a:lnTo>
                  <a:lnTo>
                    <a:pt x="11922" y="5617"/>
                  </a:lnTo>
                  <a:lnTo>
                    <a:pt x="12082" y="5608"/>
                  </a:lnTo>
                  <a:lnTo>
                    <a:pt x="12341" y="5510"/>
                  </a:lnTo>
                  <a:lnTo>
                    <a:pt x="12538" y="5323"/>
                  </a:lnTo>
                  <a:lnTo>
                    <a:pt x="12636" y="5055"/>
                  </a:lnTo>
                  <a:lnTo>
                    <a:pt x="12645" y="4903"/>
                  </a:lnTo>
                  <a:lnTo>
                    <a:pt x="12654" y="4573"/>
                  </a:lnTo>
                  <a:lnTo>
                    <a:pt x="12645" y="4233"/>
                  </a:lnTo>
                  <a:lnTo>
                    <a:pt x="16851" y="4233"/>
                  </a:lnTo>
                  <a:lnTo>
                    <a:pt x="16851" y="22575"/>
                  </a:lnTo>
                  <a:lnTo>
                    <a:pt x="1420" y="22575"/>
                  </a:lnTo>
                  <a:lnTo>
                    <a:pt x="1420" y="4224"/>
                  </a:lnTo>
                  <a:close/>
                  <a:moveTo>
                    <a:pt x="8805" y="1"/>
                  </a:moveTo>
                  <a:lnTo>
                    <a:pt x="8734" y="27"/>
                  </a:lnTo>
                  <a:lnTo>
                    <a:pt x="8653" y="54"/>
                  </a:lnTo>
                  <a:lnTo>
                    <a:pt x="8466" y="99"/>
                  </a:lnTo>
                  <a:lnTo>
                    <a:pt x="8108" y="242"/>
                  </a:lnTo>
                  <a:lnTo>
                    <a:pt x="7796" y="438"/>
                  </a:lnTo>
                  <a:lnTo>
                    <a:pt x="7546" y="706"/>
                  </a:lnTo>
                  <a:lnTo>
                    <a:pt x="7448" y="867"/>
                  </a:lnTo>
                  <a:lnTo>
                    <a:pt x="7358" y="1045"/>
                  </a:lnTo>
                  <a:lnTo>
                    <a:pt x="7126" y="1286"/>
                  </a:lnTo>
                  <a:lnTo>
                    <a:pt x="6858" y="1394"/>
                  </a:lnTo>
                  <a:lnTo>
                    <a:pt x="6546" y="1429"/>
                  </a:lnTo>
                  <a:lnTo>
                    <a:pt x="6367" y="1411"/>
                  </a:lnTo>
                  <a:lnTo>
                    <a:pt x="6197" y="1411"/>
                  </a:lnTo>
                  <a:lnTo>
                    <a:pt x="5930" y="1510"/>
                  </a:lnTo>
                  <a:lnTo>
                    <a:pt x="5733" y="1706"/>
                  </a:lnTo>
                  <a:lnTo>
                    <a:pt x="5635" y="1983"/>
                  </a:lnTo>
                  <a:lnTo>
                    <a:pt x="5617" y="2153"/>
                  </a:lnTo>
                  <a:lnTo>
                    <a:pt x="5617" y="2474"/>
                  </a:lnTo>
                  <a:lnTo>
                    <a:pt x="5617" y="2813"/>
                  </a:lnTo>
                  <a:lnTo>
                    <a:pt x="786" y="2813"/>
                  </a:lnTo>
                  <a:lnTo>
                    <a:pt x="598" y="2822"/>
                  </a:lnTo>
                  <a:lnTo>
                    <a:pt x="304" y="2921"/>
                  </a:lnTo>
                  <a:lnTo>
                    <a:pt x="107" y="3126"/>
                  </a:lnTo>
                  <a:lnTo>
                    <a:pt x="9" y="3421"/>
                  </a:lnTo>
                  <a:lnTo>
                    <a:pt x="0" y="3608"/>
                  </a:lnTo>
                  <a:lnTo>
                    <a:pt x="0" y="13395"/>
                  </a:lnTo>
                  <a:lnTo>
                    <a:pt x="0" y="23191"/>
                  </a:lnTo>
                  <a:lnTo>
                    <a:pt x="9" y="23388"/>
                  </a:lnTo>
                  <a:lnTo>
                    <a:pt x="107" y="23682"/>
                  </a:lnTo>
                  <a:lnTo>
                    <a:pt x="313" y="23888"/>
                  </a:lnTo>
                  <a:lnTo>
                    <a:pt x="607" y="23986"/>
                  </a:lnTo>
                  <a:lnTo>
                    <a:pt x="804" y="23995"/>
                  </a:lnTo>
                  <a:lnTo>
                    <a:pt x="17467" y="23995"/>
                  </a:lnTo>
                  <a:lnTo>
                    <a:pt x="17655" y="23986"/>
                  </a:lnTo>
                  <a:lnTo>
                    <a:pt x="17958" y="23888"/>
                  </a:lnTo>
                  <a:lnTo>
                    <a:pt x="18164" y="23682"/>
                  </a:lnTo>
                  <a:lnTo>
                    <a:pt x="18262" y="23388"/>
                  </a:lnTo>
                  <a:lnTo>
                    <a:pt x="18271" y="23191"/>
                  </a:lnTo>
                  <a:lnTo>
                    <a:pt x="18271" y="13395"/>
                  </a:lnTo>
                  <a:lnTo>
                    <a:pt x="18271" y="3608"/>
                  </a:lnTo>
                  <a:lnTo>
                    <a:pt x="18262" y="3421"/>
                  </a:lnTo>
                  <a:lnTo>
                    <a:pt x="18164" y="3126"/>
                  </a:lnTo>
                  <a:lnTo>
                    <a:pt x="17967" y="2921"/>
                  </a:lnTo>
                  <a:lnTo>
                    <a:pt x="17672" y="2822"/>
                  </a:lnTo>
                  <a:lnTo>
                    <a:pt x="17485" y="2813"/>
                  </a:lnTo>
                  <a:lnTo>
                    <a:pt x="12645" y="2813"/>
                  </a:lnTo>
                  <a:lnTo>
                    <a:pt x="12654" y="2447"/>
                  </a:lnTo>
                  <a:lnTo>
                    <a:pt x="12645" y="2108"/>
                  </a:lnTo>
                  <a:lnTo>
                    <a:pt x="12636" y="1956"/>
                  </a:lnTo>
                  <a:lnTo>
                    <a:pt x="12529" y="1706"/>
                  </a:lnTo>
                  <a:lnTo>
                    <a:pt x="12350" y="1528"/>
                  </a:lnTo>
                  <a:lnTo>
                    <a:pt x="12100" y="1420"/>
                  </a:lnTo>
                  <a:lnTo>
                    <a:pt x="11948" y="1411"/>
                  </a:lnTo>
                  <a:lnTo>
                    <a:pt x="11645" y="1403"/>
                  </a:lnTo>
                  <a:lnTo>
                    <a:pt x="11341" y="1411"/>
                  </a:lnTo>
                  <a:lnTo>
                    <a:pt x="11234" y="1411"/>
                  </a:lnTo>
                  <a:lnTo>
                    <a:pt x="11100" y="1322"/>
                  </a:lnTo>
                  <a:lnTo>
                    <a:pt x="11046" y="1224"/>
                  </a:lnTo>
                  <a:lnTo>
                    <a:pt x="10984" y="1090"/>
                  </a:lnTo>
                  <a:lnTo>
                    <a:pt x="10841" y="849"/>
                  </a:lnTo>
                  <a:lnTo>
                    <a:pt x="10653" y="626"/>
                  </a:lnTo>
                  <a:lnTo>
                    <a:pt x="10439" y="447"/>
                  </a:lnTo>
                  <a:lnTo>
                    <a:pt x="10314" y="367"/>
                  </a:lnTo>
                  <a:lnTo>
                    <a:pt x="9894" y="170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2"/>
            <p:cNvSpPr/>
            <p:nvPr/>
          </p:nvSpPr>
          <p:spPr>
            <a:xfrm>
              <a:off x="549125" y="19813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7" y="295"/>
                  </a:lnTo>
                  <a:lnTo>
                    <a:pt x="19" y="545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7725" y="1375"/>
                  </a:lnTo>
                  <a:lnTo>
                    <a:pt x="7868" y="1366"/>
                  </a:lnTo>
                  <a:lnTo>
                    <a:pt x="8118" y="1259"/>
                  </a:lnTo>
                  <a:lnTo>
                    <a:pt x="8306" y="1072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45"/>
                  </a:lnTo>
                  <a:lnTo>
                    <a:pt x="8306" y="295"/>
                  </a:lnTo>
                  <a:lnTo>
                    <a:pt x="8118" y="116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2"/>
            <p:cNvSpPr/>
            <p:nvPr/>
          </p:nvSpPr>
          <p:spPr>
            <a:xfrm>
              <a:off x="468550" y="1981075"/>
              <a:ext cx="57400" cy="34625"/>
            </a:xfrm>
            <a:custGeom>
              <a:rect b="b" l="l" r="r" t="t"/>
              <a:pathLst>
                <a:path extrusionOk="0" h="1385" w="2296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75"/>
                  </a:lnTo>
                  <a:lnTo>
                    <a:pt x="697" y="1384"/>
                  </a:lnTo>
                  <a:lnTo>
                    <a:pt x="1607" y="1384"/>
                  </a:lnTo>
                  <a:lnTo>
                    <a:pt x="1750" y="1375"/>
                  </a:lnTo>
                  <a:lnTo>
                    <a:pt x="1991" y="1268"/>
                  </a:lnTo>
                  <a:lnTo>
                    <a:pt x="2179" y="1081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54"/>
                  </a:lnTo>
                  <a:lnTo>
                    <a:pt x="2179" y="304"/>
                  </a:lnTo>
                  <a:lnTo>
                    <a:pt x="1991" y="116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2"/>
            <p:cNvSpPr/>
            <p:nvPr/>
          </p:nvSpPr>
          <p:spPr>
            <a:xfrm>
              <a:off x="549125" y="20438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9" y="554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7725" y="1376"/>
                  </a:lnTo>
                  <a:lnTo>
                    <a:pt x="7868" y="1367"/>
                  </a:lnTo>
                  <a:lnTo>
                    <a:pt x="8118" y="1269"/>
                  </a:lnTo>
                  <a:lnTo>
                    <a:pt x="8306" y="1081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54"/>
                  </a:lnTo>
                  <a:lnTo>
                    <a:pt x="8306" y="304"/>
                  </a:lnTo>
                  <a:lnTo>
                    <a:pt x="8118" y="117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2"/>
            <p:cNvSpPr/>
            <p:nvPr/>
          </p:nvSpPr>
          <p:spPr>
            <a:xfrm>
              <a:off x="468550" y="204380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7" y="1376"/>
                  </a:lnTo>
                  <a:lnTo>
                    <a:pt x="1750" y="1367"/>
                  </a:lnTo>
                  <a:lnTo>
                    <a:pt x="1991" y="1260"/>
                  </a:lnTo>
                  <a:lnTo>
                    <a:pt x="2179" y="1072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45"/>
                  </a:lnTo>
                  <a:lnTo>
                    <a:pt x="2179" y="304"/>
                  </a:lnTo>
                  <a:lnTo>
                    <a:pt x="1991" y="117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2"/>
            <p:cNvSpPr/>
            <p:nvPr/>
          </p:nvSpPr>
          <p:spPr>
            <a:xfrm>
              <a:off x="547800" y="2106525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1"/>
                  </a:moveTo>
                  <a:lnTo>
                    <a:pt x="554" y="10"/>
                  </a:lnTo>
                  <a:lnTo>
                    <a:pt x="304" y="108"/>
                  </a:lnTo>
                  <a:lnTo>
                    <a:pt x="116" y="295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22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0"/>
                  </a:lnTo>
                  <a:lnTo>
                    <a:pt x="8296" y="1072"/>
                  </a:lnTo>
                  <a:lnTo>
                    <a:pt x="8403" y="822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295"/>
                  </a:lnTo>
                  <a:lnTo>
                    <a:pt x="8109" y="108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2"/>
            <p:cNvSpPr/>
            <p:nvPr/>
          </p:nvSpPr>
          <p:spPr>
            <a:xfrm>
              <a:off x="466975" y="21063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9"/>
                  </a:lnTo>
                  <a:lnTo>
                    <a:pt x="2179" y="1081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54"/>
                  </a:lnTo>
                  <a:lnTo>
                    <a:pt x="2179" y="304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2"/>
            <p:cNvSpPr/>
            <p:nvPr/>
          </p:nvSpPr>
          <p:spPr>
            <a:xfrm>
              <a:off x="547800" y="216905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66"/>
                  </a:lnTo>
                  <a:lnTo>
                    <a:pt x="688" y="1375"/>
                  </a:lnTo>
                  <a:lnTo>
                    <a:pt x="7725" y="1375"/>
                  </a:lnTo>
                  <a:lnTo>
                    <a:pt x="7867" y="1366"/>
                  </a:lnTo>
                  <a:lnTo>
                    <a:pt x="8109" y="1268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304"/>
                  </a:lnTo>
                  <a:lnTo>
                    <a:pt x="8109" y="116"/>
                  </a:lnTo>
                  <a:lnTo>
                    <a:pt x="7867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2"/>
            <p:cNvSpPr/>
            <p:nvPr/>
          </p:nvSpPr>
          <p:spPr>
            <a:xfrm>
              <a:off x="466975" y="216905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07"/>
                  </a:lnTo>
                  <a:lnTo>
                    <a:pt x="117" y="295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1608" y="1375"/>
                  </a:lnTo>
                  <a:lnTo>
                    <a:pt x="1751" y="1366"/>
                  </a:lnTo>
                  <a:lnTo>
                    <a:pt x="1992" y="1259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5"/>
                  </a:lnTo>
                  <a:lnTo>
                    <a:pt x="2179" y="295"/>
                  </a:lnTo>
                  <a:lnTo>
                    <a:pt x="1992" y="107"/>
                  </a:lnTo>
                  <a:lnTo>
                    <a:pt x="1751" y="9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2"/>
            <p:cNvSpPr/>
            <p:nvPr/>
          </p:nvSpPr>
          <p:spPr>
            <a:xfrm>
              <a:off x="547800" y="2230200"/>
              <a:ext cx="210325" cy="34425"/>
            </a:xfrm>
            <a:custGeom>
              <a:rect b="b" l="l" r="r" t="t"/>
              <a:pathLst>
                <a:path extrusionOk="0" h="1377" w="8413">
                  <a:moveTo>
                    <a:pt x="688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9" y="55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9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55"/>
                  </a:lnTo>
                  <a:lnTo>
                    <a:pt x="8296" y="304"/>
                  </a:lnTo>
                  <a:lnTo>
                    <a:pt x="8109" y="117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2"/>
            <p:cNvSpPr/>
            <p:nvPr/>
          </p:nvSpPr>
          <p:spPr>
            <a:xfrm>
              <a:off x="466975" y="22302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296"/>
                  </a:lnTo>
                  <a:lnTo>
                    <a:pt x="18" y="546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0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6"/>
                  </a:lnTo>
                  <a:lnTo>
                    <a:pt x="2179" y="296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3"/>
          <p:cNvSpPr txBox="1"/>
          <p:nvPr>
            <p:ph type="title"/>
          </p:nvPr>
        </p:nvSpPr>
        <p:spPr>
          <a:xfrm>
            <a:off x="432075" y="874250"/>
            <a:ext cx="8190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Como sou aprovado em Introdução à Informática?</a:t>
            </a:r>
            <a:endParaRPr sz="3000">
              <a:solidFill>
                <a:schemeClr val="accent3"/>
              </a:solidFill>
            </a:endParaRPr>
          </a:p>
        </p:txBody>
      </p:sp>
      <p:graphicFrame>
        <p:nvGraphicFramePr>
          <p:cNvPr id="1485" name="Google Shape;1485;p23"/>
          <p:cNvGraphicFramePr/>
          <p:nvPr/>
        </p:nvGraphicFramePr>
        <p:xfrm>
          <a:off x="691800" y="14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{FF200C42-2E48-463E-BCC0-AD01E2273529}</a:tableStyleId>
              </a:tblPr>
              <a:tblGrid>
                <a:gridCol w="1230875"/>
                <a:gridCol w="1306525"/>
                <a:gridCol w="1155225"/>
                <a:gridCol w="1230875"/>
                <a:gridCol w="2836900"/>
              </a:tblGrid>
              <a:tr h="68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AR" sz="1600" u="none" cap="none" strike="noStrike">
                          <a:solidFill>
                            <a:srgbClr val="EC183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Presença</a:t>
                      </a:r>
                      <a:endParaRPr b="1" sz="1600" u="none" cap="none" strike="noStrike">
                        <a:solidFill>
                          <a:srgbClr val="EC183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63500" marB="63500" marR="63500" marL="63500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AR" sz="1600" u="none" cap="none" strike="noStrike">
                          <a:solidFill>
                            <a:srgbClr val="EC183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Atividades no playground </a:t>
                      </a:r>
                      <a:endParaRPr b="1" sz="1600" u="none" cap="none" strike="noStrike">
                        <a:solidFill>
                          <a:srgbClr val="EC183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63500" marB="63500" marR="63500" marL="63500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AR" sz="1600" u="none" cap="none" strike="noStrike">
                          <a:solidFill>
                            <a:srgbClr val="EC183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Avaliação Final</a:t>
                      </a:r>
                      <a:endParaRPr b="1" sz="1600" u="none" cap="none" strike="noStrike">
                        <a:solidFill>
                          <a:srgbClr val="EC183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63500" marB="63500" marR="63500" marL="63500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AR" sz="1600" u="none" cap="none" strike="noStrike">
                          <a:solidFill>
                            <a:srgbClr val="EC183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Nota da matéria</a:t>
                      </a:r>
                      <a:endParaRPr b="1" sz="1600" u="none" cap="none" strike="noStrike">
                        <a:solidFill>
                          <a:srgbClr val="EC183F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63500" marB="63500" marR="63500" marL="63500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AR" sz="1600" u="none" cap="none" strike="noStrike">
                          <a:solidFill>
                            <a:srgbClr val="EC183F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Resultado</a:t>
                      </a:r>
                      <a:endParaRPr b="1" sz="1600" u="none" cap="none" strike="noStrike">
                        <a:solidFill>
                          <a:srgbClr val="EC183F"/>
                        </a:solidFill>
                        <a:highlight>
                          <a:srgbClr val="EC183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63500" marB="63500" marR="63500" marL="63500" anchor="ctr">
                    <a:solidFill>
                      <a:srgbClr val="434343"/>
                    </a:solidFill>
                  </a:tcPr>
                </a:tc>
              </a:tr>
              <a:tr h="61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</a:t>
                      </a:r>
                      <a:endParaRPr sz="1400" u="none" cap="none" strike="noStrike">
                        <a:solidFill>
                          <a:srgbClr val="CC0000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percentagem de assiduidade é flexibilizada para 80% (com atestados)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Recuperar atividades no Playground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Recuperação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Recuperação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</a:tr>
              <a:tr h="3848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houver pelo menos duas destas condições desaprovadas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Reprovado na matéria</a:t>
                      </a:r>
                      <a:endParaRPr sz="14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4"/>
          <p:cNvSpPr txBox="1"/>
          <p:nvPr>
            <p:ph type="title"/>
          </p:nvPr>
        </p:nvSpPr>
        <p:spPr>
          <a:xfrm>
            <a:off x="1464900" y="-977750"/>
            <a:ext cx="767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Acá van cosas dentro del título anterior del temario (H3)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4"/>
          <p:cNvSpPr txBox="1"/>
          <p:nvPr/>
        </p:nvSpPr>
        <p:spPr>
          <a:xfrm>
            <a:off x="12675" y="1176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3| Conteúdo Programático 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"/>
          <p:cNvSpPr txBox="1"/>
          <p:nvPr>
            <p:ph idx="2" type="subTitle"/>
          </p:nvPr>
        </p:nvSpPr>
        <p:spPr>
          <a:xfrm>
            <a:off x="698150" y="1525050"/>
            <a:ext cx="55044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Obter conhecimentos técnicos de informática em geral.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Fornecer as ferramentas necessárias para que o aluno possa utilizar um sistema de controle de versão utilizando o terminal (CLI) ao longo de sua carreira.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Compreender as estruturas e tecnologias utilizadas pelo hardware e software de um computador.</a:t>
            </a:r>
            <a:endParaRPr/>
          </a:p>
        </p:txBody>
      </p:sp>
      <p:sp>
        <p:nvSpPr>
          <p:cNvPr id="1499" name="Google Shape;1499;p2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/>
              <a:t>Objetivos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500" name="Google Shape;1500;p25"/>
          <p:cNvSpPr/>
          <p:nvPr/>
        </p:nvSpPr>
        <p:spPr>
          <a:xfrm>
            <a:off x="7024475" y="4290058"/>
            <a:ext cx="1399500" cy="521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1" name="Google Shape;15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792" y="1446051"/>
            <a:ext cx="1137726" cy="317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6"/>
          <p:cNvSpPr txBox="1"/>
          <p:nvPr>
            <p:ph idx="2" type="subTitle"/>
          </p:nvPr>
        </p:nvSpPr>
        <p:spPr>
          <a:xfrm>
            <a:off x="698150" y="1525050"/>
            <a:ext cx="60255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Compreender os conceitos básicos de redes de interconexão, investigando como funciona a Internet e seu ambiente de tecnologia.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Conhecer os aspectos gerais da segurança dos sistemas informáticos, as diferentes ameaças, os critérios gerais das medidas de segurança e protecção a ter em conta.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Proporcionar aos futuros profissionais conhecimentos sobre a importância da informática na sociedade, códigos de ética, moral e prática profissional.</a:t>
            </a:r>
            <a:endParaRPr/>
          </a:p>
        </p:txBody>
      </p:sp>
      <p:sp>
        <p:nvSpPr>
          <p:cNvPr id="1508" name="Google Shape;1508;p2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Objetivos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7149803" y="4324554"/>
            <a:ext cx="1144800" cy="5475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860" y="1525048"/>
            <a:ext cx="1145114" cy="314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7"/>
          <p:cNvSpPr/>
          <p:nvPr/>
        </p:nvSpPr>
        <p:spPr>
          <a:xfrm rot="-2700000">
            <a:off x="6144713" y="2748240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Módulos e temas da matéria</a:t>
            </a:r>
            <a:endParaRPr/>
          </a:p>
        </p:txBody>
      </p:sp>
      <p:sp>
        <p:nvSpPr>
          <p:cNvPr id="1518" name="Google Shape;1518;p27"/>
          <p:cNvSpPr/>
          <p:nvPr/>
        </p:nvSpPr>
        <p:spPr>
          <a:xfrm>
            <a:off x="5737775" y="2771575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7"/>
          <p:cNvSpPr/>
          <p:nvPr/>
        </p:nvSpPr>
        <p:spPr>
          <a:xfrm>
            <a:off x="4533250" y="2153075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7"/>
          <p:cNvSpPr/>
          <p:nvPr/>
        </p:nvSpPr>
        <p:spPr>
          <a:xfrm>
            <a:off x="3221550" y="2755800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27"/>
          <p:cNvSpPr/>
          <p:nvPr/>
        </p:nvSpPr>
        <p:spPr>
          <a:xfrm>
            <a:off x="2004775" y="2137275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27"/>
          <p:cNvSpPr/>
          <p:nvPr/>
        </p:nvSpPr>
        <p:spPr>
          <a:xfrm>
            <a:off x="801425" y="2771575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27"/>
          <p:cNvSpPr/>
          <p:nvPr/>
        </p:nvSpPr>
        <p:spPr>
          <a:xfrm rot="1239535">
            <a:off x="4997770" y="2672063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27"/>
          <p:cNvSpPr/>
          <p:nvPr/>
        </p:nvSpPr>
        <p:spPr>
          <a:xfrm rot="-2700000">
            <a:off x="3705138" y="2748240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27"/>
          <p:cNvSpPr/>
          <p:nvPr/>
        </p:nvSpPr>
        <p:spPr>
          <a:xfrm rot="1437815">
            <a:off x="2524780" y="27481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27"/>
          <p:cNvSpPr/>
          <p:nvPr/>
        </p:nvSpPr>
        <p:spPr>
          <a:xfrm rot="-2552666">
            <a:off x="1442508" y="26719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27"/>
          <p:cNvSpPr/>
          <p:nvPr/>
        </p:nvSpPr>
        <p:spPr>
          <a:xfrm>
            <a:off x="945223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27"/>
          <p:cNvSpPr/>
          <p:nvPr/>
        </p:nvSpPr>
        <p:spPr>
          <a:xfrm>
            <a:off x="1037222" y="3012898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27"/>
          <p:cNvSpPr txBox="1"/>
          <p:nvPr/>
        </p:nvSpPr>
        <p:spPr>
          <a:xfrm>
            <a:off x="1015580" y="29341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0" name="Google Shape;1530;p27"/>
          <p:cNvSpPr txBox="1"/>
          <p:nvPr/>
        </p:nvSpPr>
        <p:spPr>
          <a:xfrm>
            <a:off x="760350" y="40883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Imersão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1" name="Google Shape;1531;p27"/>
          <p:cNvSpPr/>
          <p:nvPr/>
        </p:nvSpPr>
        <p:spPr>
          <a:xfrm>
            <a:off x="3365523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27"/>
          <p:cNvSpPr/>
          <p:nvPr/>
        </p:nvSpPr>
        <p:spPr>
          <a:xfrm>
            <a:off x="3457522" y="3012898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27"/>
          <p:cNvSpPr txBox="1"/>
          <p:nvPr/>
        </p:nvSpPr>
        <p:spPr>
          <a:xfrm>
            <a:off x="3256850" y="40883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Analisando o Equipamento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4" name="Google Shape;1534;p27"/>
          <p:cNvSpPr/>
          <p:nvPr/>
        </p:nvSpPr>
        <p:spPr>
          <a:xfrm>
            <a:off x="5910198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27"/>
          <p:cNvSpPr/>
          <p:nvPr/>
        </p:nvSpPr>
        <p:spPr>
          <a:xfrm>
            <a:off x="6002197" y="3012898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27"/>
          <p:cNvSpPr txBox="1"/>
          <p:nvPr/>
        </p:nvSpPr>
        <p:spPr>
          <a:xfrm>
            <a:off x="5801525" y="40883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Evitando o Naufrágio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7" name="Google Shape;1537;p27"/>
          <p:cNvSpPr txBox="1"/>
          <p:nvPr/>
        </p:nvSpPr>
        <p:spPr>
          <a:xfrm>
            <a:off x="3466224" y="29367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8" name="Google Shape;1538;p27"/>
          <p:cNvSpPr txBox="1"/>
          <p:nvPr/>
        </p:nvSpPr>
        <p:spPr>
          <a:xfrm>
            <a:off x="6002174" y="29512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9" name="Google Shape;1539;p27"/>
          <p:cNvSpPr/>
          <p:nvPr/>
        </p:nvSpPr>
        <p:spPr>
          <a:xfrm>
            <a:off x="2147523" y="2287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27"/>
          <p:cNvSpPr/>
          <p:nvPr/>
        </p:nvSpPr>
        <p:spPr>
          <a:xfrm>
            <a:off x="2239522" y="2379823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27"/>
          <p:cNvSpPr txBox="1"/>
          <p:nvPr/>
        </p:nvSpPr>
        <p:spPr>
          <a:xfrm>
            <a:off x="2217880" y="2301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2" name="Google Shape;1542;p27"/>
          <p:cNvSpPr/>
          <p:nvPr/>
        </p:nvSpPr>
        <p:spPr>
          <a:xfrm>
            <a:off x="4675961" y="2303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27"/>
          <p:cNvSpPr/>
          <p:nvPr/>
        </p:nvSpPr>
        <p:spPr>
          <a:xfrm>
            <a:off x="4767959" y="2395623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27"/>
          <p:cNvSpPr txBox="1"/>
          <p:nvPr/>
        </p:nvSpPr>
        <p:spPr>
          <a:xfrm>
            <a:off x="4746317" y="2316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5" name="Google Shape;1545;p27"/>
          <p:cNvSpPr txBox="1"/>
          <p:nvPr/>
        </p:nvSpPr>
        <p:spPr>
          <a:xfrm>
            <a:off x="1984175" y="1623750"/>
            <a:ext cx="135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Preparação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6" name="Google Shape;1546;p27"/>
          <p:cNvSpPr/>
          <p:nvPr/>
        </p:nvSpPr>
        <p:spPr>
          <a:xfrm>
            <a:off x="5737775" y="27715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27"/>
          <p:cNvSpPr/>
          <p:nvPr/>
        </p:nvSpPr>
        <p:spPr>
          <a:xfrm>
            <a:off x="4533250" y="21530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27"/>
          <p:cNvSpPr/>
          <p:nvPr/>
        </p:nvSpPr>
        <p:spPr>
          <a:xfrm>
            <a:off x="3221550" y="27558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27"/>
          <p:cNvSpPr/>
          <p:nvPr/>
        </p:nvSpPr>
        <p:spPr>
          <a:xfrm>
            <a:off x="2004775" y="2137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27"/>
          <p:cNvSpPr/>
          <p:nvPr/>
        </p:nvSpPr>
        <p:spPr>
          <a:xfrm>
            <a:off x="801425" y="27715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27"/>
          <p:cNvSpPr/>
          <p:nvPr/>
        </p:nvSpPr>
        <p:spPr>
          <a:xfrm rot="1239535">
            <a:off x="4997770" y="2672063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27"/>
          <p:cNvSpPr/>
          <p:nvPr/>
        </p:nvSpPr>
        <p:spPr>
          <a:xfrm rot="-2700000">
            <a:off x="3705138" y="2748240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27"/>
          <p:cNvSpPr/>
          <p:nvPr/>
        </p:nvSpPr>
        <p:spPr>
          <a:xfrm rot="1437815">
            <a:off x="2524780" y="27481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27"/>
          <p:cNvSpPr/>
          <p:nvPr/>
        </p:nvSpPr>
        <p:spPr>
          <a:xfrm rot="-2552666">
            <a:off x="1442508" y="26719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27"/>
          <p:cNvSpPr/>
          <p:nvPr/>
        </p:nvSpPr>
        <p:spPr>
          <a:xfrm>
            <a:off x="945223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27"/>
          <p:cNvSpPr/>
          <p:nvPr/>
        </p:nvSpPr>
        <p:spPr>
          <a:xfrm>
            <a:off x="1037222" y="3012898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27"/>
          <p:cNvSpPr txBox="1"/>
          <p:nvPr/>
        </p:nvSpPr>
        <p:spPr>
          <a:xfrm>
            <a:off x="1015580" y="29341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58" name="Google Shape;1558;p27"/>
          <p:cNvSpPr/>
          <p:nvPr/>
        </p:nvSpPr>
        <p:spPr>
          <a:xfrm>
            <a:off x="3365523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27"/>
          <p:cNvSpPr/>
          <p:nvPr/>
        </p:nvSpPr>
        <p:spPr>
          <a:xfrm>
            <a:off x="3457522" y="3012898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27"/>
          <p:cNvSpPr/>
          <p:nvPr/>
        </p:nvSpPr>
        <p:spPr>
          <a:xfrm>
            <a:off x="5910198" y="29208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27"/>
          <p:cNvSpPr/>
          <p:nvPr/>
        </p:nvSpPr>
        <p:spPr>
          <a:xfrm>
            <a:off x="6002197" y="3012898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27"/>
          <p:cNvSpPr txBox="1"/>
          <p:nvPr/>
        </p:nvSpPr>
        <p:spPr>
          <a:xfrm>
            <a:off x="3466224" y="29367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63" name="Google Shape;1563;p27"/>
          <p:cNvSpPr txBox="1"/>
          <p:nvPr/>
        </p:nvSpPr>
        <p:spPr>
          <a:xfrm>
            <a:off x="6002174" y="29512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64" name="Google Shape;1564;p27"/>
          <p:cNvSpPr/>
          <p:nvPr/>
        </p:nvSpPr>
        <p:spPr>
          <a:xfrm>
            <a:off x="2147523" y="2287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27"/>
          <p:cNvSpPr/>
          <p:nvPr/>
        </p:nvSpPr>
        <p:spPr>
          <a:xfrm>
            <a:off x="2239522" y="237982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27"/>
          <p:cNvSpPr txBox="1"/>
          <p:nvPr/>
        </p:nvSpPr>
        <p:spPr>
          <a:xfrm>
            <a:off x="2217880" y="2301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67" name="Google Shape;1567;p27"/>
          <p:cNvSpPr/>
          <p:nvPr/>
        </p:nvSpPr>
        <p:spPr>
          <a:xfrm>
            <a:off x="4675961" y="2303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27"/>
          <p:cNvSpPr/>
          <p:nvPr/>
        </p:nvSpPr>
        <p:spPr>
          <a:xfrm>
            <a:off x="4767959" y="239562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27"/>
          <p:cNvSpPr txBox="1"/>
          <p:nvPr/>
        </p:nvSpPr>
        <p:spPr>
          <a:xfrm>
            <a:off x="4746317" y="2316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0" name="Google Shape;1570;p27"/>
          <p:cNvSpPr/>
          <p:nvPr/>
        </p:nvSpPr>
        <p:spPr>
          <a:xfrm>
            <a:off x="7048900" y="2153075"/>
            <a:ext cx="1329900" cy="13299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27"/>
          <p:cNvSpPr/>
          <p:nvPr/>
        </p:nvSpPr>
        <p:spPr>
          <a:xfrm>
            <a:off x="7191611" y="2303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27"/>
          <p:cNvSpPr/>
          <p:nvPr/>
        </p:nvSpPr>
        <p:spPr>
          <a:xfrm>
            <a:off x="7283609" y="2395623"/>
            <a:ext cx="844800" cy="8448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27"/>
          <p:cNvSpPr txBox="1"/>
          <p:nvPr/>
        </p:nvSpPr>
        <p:spPr>
          <a:xfrm>
            <a:off x="7261967" y="2316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4" name="Google Shape;1574;p27"/>
          <p:cNvSpPr/>
          <p:nvPr/>
        </p:nvSpPr>
        <p:spPr>
          <a:xfrm>
            <a:off x="7048900" y="21530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27"/>
          <p:cNvSpPr/>
          <p:nvPr/>
        </p:nvSpPr>
        <p:spPr>
          <a:xfrm>
            <a:off x="7191611" y="2303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7"/>
          <p:cNvSpPr/>
          <p:nvPr/>
        </p:nvSpPr>
        <p:spPr>
          <a:xfrm>
            <a:off x="7283609" y="239562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27"/>
          <p:cNvSpPr txBox="1"/>
          <p:nvPr/>
        </p:nvSpPr>
        <p:spPr>
          <a:xfrm>
            <a:off x="7261967" y="2316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b="1" i="0" sz="5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8" name="Google Shape;1578;p27"/>
          <p:cNvSpPr txBox="1"/>
          <p:nvPr/>
        </p:nvSpPr>
        <p:spPr>
          <a:xfrm>
            <a:off x="4512600" y="1513525"/>
            <a:ext cx="1355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Navegando na Internet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9" name="Google Shape;1579;p27"/>
          <p:cNvSpPr txBox="1"/>
          <p:nvPr/>
        </p:nvSpPr>
        <p:spPr>
          <a:xfrm>
            <a:off x="7028250" y="1623750"/>
            <a:ext cx="135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Emersão </a:t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28"/>
          <p:cNvSpPr txBox="1"/>
          <p:nvPr>
            <p:ph type="title"/>
          </p:nvPr>
        </p:nvSpPr>
        <p:spPr>
          <a:xfrm>
            <a:off x="1464900" y="-977750"/>
            <a:ext cx="767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Acá van cosas dentro del título anterior del temario (H3)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28"/>
          <p:cNvSpPr txBox="1"/>
          <p:nvPr/>
        </p:nvSpPr>
        <p:spPr>
          <a:xfrm>
            <a:off x="12675" y="1176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4| Mapa de Ferramentas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Ferramentas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593" name="Google Shape;1593;p29"/>
          <p:cNvSpPr/>
          <p:nvPr/>
        </p:nvSpPr>
        <p:spPr>
          <a:xfrm>
            <a:off x="703050" y="1497575"/>
            <a:ext cx="7737900" cy="3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29"/>
          <p:cNvSpPr txBox="1"/>
          <p:nvPr>
            <p:ph type="title"/>
          </p:nvPr>
        </p:nvSpPr>
        <p:spPr>
          <a:xfrm>
            <a:off x="1332400" y="3393275"/>
            <a:ext cx="174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2000">
                <a:latin typeface="Rajdhani"/>
                <a:ea typeface="Rajdhani"/>
                <a:cs typeface="Rajdhani"/>
                <a:sym typeface="Rajdhani"/>
              </a:rPr>
              <a:t>PLAYGROUND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595" name="Google Shape;1595;p29"/>
          <p:cNvGrpSpPr/>
          <p:nvPr/>
        </p:nvGrpSpPr>
        <p:grpSpPr>
          <a:xfrm>
            <a:off x="1631578" y="1984175"/>
            <a:ext cx="1153824" cy="1061094"/>
            <a:chOff x="1603979" y="1755575"/>
            <a:chExt cx="1153824" cy="1061094"/>
          </a:xfrm>
        </p:grpSpPr>
        <p:sp>
          <p:nvSpPr>
            <p:cNvPr id="1596" name="Google Shape;1596;p29"/>
            <p:cNvSpPr/>
            <p:nvPr/>
          </p:nvSpPr>
          <p:spPr>
            <a:xfrm>
              <a:off x="1710323" y="1821869"/>
              <a:ext cx="994800" cy="9948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3979" y="1755575"/>
              <a:ext cx="1153824" cy="103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8" name="Google Shape;1598;p29"/>
          <p:cNvSpPr txBox="1"/>
          <p:nvPr>
            <p:ph type="title"/>
          </p:nvPr>
        </p:nvSpPr>
        <p:spPr>
          <a:xfrm>
            <a:off x="3865325" y="33932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1" i="0" lang="es-AR" sz="2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ZOOM</a:t>
            </a:r>
            <a:endParaRPr b="1" i="0" sz="2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99" name="Google Shape;1599;p29"/>
          <p:cNvSpPr txBox="1"/>
          <p:nvPr>
            <p:ph type="title"/>
          </p:nvPr>
        </p:nvSpPr>
        <p:spPr>
          <a:xfrm>
            <a:off x="6322050" y="33932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>
                <a:solidFill>
                  <a:srgbClr val="EC183F"/>
                </a:solidFill>
              </a:rPr>
              <a:t>DISCORD</a:t>
            </a:r>
            <a:endParaRPr i="0" sz="2000" u="none" cap="none" strike="noStrike">
              <a:solidFill>
                <a:srgbClr val="EC183F"/>
              </a:solidFill>
            </a:endParaRPr>
          </a:p>
        </p:txBody>
      </p:sp>
      <p:sp>
        <p:nvSpPr>
          <p:cNvPr id="1600" name="Google Shape;1600;p29"/>
          <p:cNvSpPr/>
          <p:nvPr/>
        </p:nvSpPr>
        <p:spPr>
          <a:xfrm>
            <a:off x="6651372" y="1984175"/>
            <a:ext cx="994800" cy="994800"/>
          </a:xfrm>
          <a:prstGeom prst="ellipse">
            <a:avLst/>
          </a:prstGeom>
          <a:solidFill>
            <a:srgbClr val="434343"/>
          </a:solidFill>
          <a:ln cap="flat" cmpd="sng" w="3810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1" name="Google Shape;1601;p29"/>
          <p:cNvGrpSpPr/>
          <p:nvPr/>
        </p:nvGrpSpPr>
        <p:grpSpPr>
          <a:xfrm>
            <a:off x="4220987" y="1984175"/>
            <a:ext cx="994800" cy="994800"/>
            <a:chOff x="3956523" y="1888169"/>
            <a:chExt cx="994800" cy="994800"/>
          </a:xfrm>
        </p:grpSpPr>
        <p:sp>
          <p:nvSpPr>
            <p:cNvPr id="1602" name="Google Shape;1602;p29"/>
            <p:cNvSpPr/>
            <p:nvPr/>
          </p:nvSpPr>
          <p:spPr>
            <a:xfrm>
              <a:off x="3956523" y="1888169"/>
              <a:ext cx="994800" cy="9948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3" name="Google Shape;160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4875" y="2311150"/>
              <a:ext cx="838100" cy="188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4" name="Google Shape;16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237" y="2135038"/>
            <a:ext cx="693075" cy="6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Nosso crescimento</a:t>
            </a:r>
            <a:endParaRPr/>
          </a:p>
        </p:txBody>
      </p:sp>
      <p:sp>
        <p:nvSpPr>
          <p:cNvPr id="1089" name="Google Shape;1089;p3"/>
          <p:cNvSpPr/>
          <p:nvPr/>
        </p:nvSpPr>
        <p:spPr>
          <a:xfrm>
            <a:off x="3759025" y="2259350"/>
            <a:ext cx="5091781" cy="1270399"/>
          </a:xfrm>
          <a:custGeom>
            <a:rect b="b" l="l" r="r" t="t"/>
            <a:pathLst>
              <a:path extrusionOk="0" h="4001256" w="12195883">
                <a:moveTo>
                  <a:pt x="12153955" y="3937700"/>
                </a:moveTo>
                <a:cubicBezTo>
                  <a:pt x="12081469" y="3929988"/>
                  <a:pt x="12008738" y="3924225"/>
                  <a:pt x="11935927" y="3919274"/>
                </a:cubicBezTo>
                <a:cubicBezTo>
                  <a:pt x="11915553" y="3917894"/>
                  <a:pt x="11902403" y="3911319"/>
                  <a:pt x="11888686" y="3895247"/>
                </a:cubicBezTo>
                <a:cubicBezTo>
                  <a:pt x="11820907" y="3816186"/>
                  <a:pt x="11839495" y="3720403"/>
                  <a:pt x="11911008" y="3636147"/>
                </a:cubicBezTo>
                <a:cubicBezTo>
                  <a:pt x="11913443" y="3631763"/>
                  <a:pt x="11916852" y="3624539"/>
                  <a:pt x="11921560" y="3628597"/>
                </a:cubicBezTo>
                <a:cubicBezTo>
                  <a:pt x="11926592" y="3632819"/>
                  <a:pt x="11924482" y="3640855"/>
                  <a:pt x="11919937" y="3646537"/>
                </a:cubicBezTo>
                <a:cubicBezTo>
                  <a:pt x="11932599" y="3666261"/>
                  <a:pt x="11919693" y="3682090"/>
                  <a:pt x="11903052" y="3703032"/>
                </a:cubicBezTo>
                <a:cubicBezTo>
                  <a:pt x="11936252" y="3692642"/>
                  <a:pt x="11946318" y="3669914"/>
                  <a:pt x="11959873" y="3653923"/>
                </a:cubicBezTo>
                <a:cubicBezTo>
                  <a:pt x="11985117" y="3667398"/>
                  <a:pt x="11956627" y="3685742"/>
                  <a:pt x="11966610" y="3700759"/>
                </a:cubicBezTo>
                <a:cubicBezTo>
                  <a:pt x="12001027" y="3672024"/>
                  <a:pt x="12002001" y="3666343"/>
                  <a:pt x="12006304" y="3595480"/>
                </a:cubicBezTo>
                <a:cubicBezTo>
                  <a:pt x="12007602" y="3573320"/>
                  <a:pt x="12002164" y="3561225"/>
                  <a:pt x="11979679" y="3563092"/>
                </a:cubicBezTo>
                <a:cubicBezTo>
                  <a:pt x="11961334" y="3564634"/>
                  <a:pt x="11956464" y="3559114"/>
                  <a:pt x="11960441" y="3541338"/>
                </a:cubicBezTo>
                <a:cubicBezTo>
                  <a:pt x="11962957" y="3529893"/>
                  <a:pt x="11951837" y="3522668"/>
                  <a:pt x="11946560" y="3513658"/>
                </a:cubicBezTo>
                <a:cubicBezTo>
                  <a:pt x="11937875" y="3510736"/>
                  <a:pt x="11929272" y="3507814"/>
                  <a:pt x="11919855" y="3504730"/>
                </a:cubicBezTo>
                <a:cubicBezTo>
                  <a:pt x="11913037" y="3520477"/>
                  <a:pt x="11943719" y="3525185"/>
                  <a:pt x="11928297" y="3542474"/>
                </a:cubicBezTo>
                <a:cubicBezTo>
                  <a:pt x="11914904" y="3534844"/>
                  <a:pt x="11900942" y="3526808"/>
                  <a:pt x="11884383" y="3517473"/>
                </a:cubicBezTo>
                <a:cubicBezTo>
                  <a:pt x="11904270" y="3498317"/>
                  <a:pt x="11917989" y="3474939"/>
                  <a:pt x="11929758" y="3450101"/>
                </a:cubicBezTo>
                <a:cubicBezTo>
                  <a:pt x="11933086" y="3443120"/>
                  <a:pt x="11921560" y="3426642"/>
                  <a:pt x="11941122" y="3428915"/>
                </a:cubicBezTo>
                <a:cubicBezTo>
                  <a:pt x="11957682" y="3430782"/>
                  <a:pt x="11960198" y="3443445"/>
                  <a:pt x="11964094" y="3456919"/>
                </a:cubicBezTo>
                <a:cubicBezTo>
                  <a:pt x="11969126" y="3474452"/>
                  <a:pt x="11945586" y="3491580"/>
                  <a:pt x="11964419" y="3508382"/>
                </a:cubicBezTo>
                <a:cubicBezTo>
                  <a:pt x="12000783" y="3494745"/>
                  <a:pt x="11997131" y="3453267"/>
                  <a:pt x="12013284" y="3427129"/>
                </a:cubicBezTo>
                <a:cubicBezTo>
                  <a:pt x="12030330" y="3399612"/>
                  <a:pt x="11990150" y="3367225"/>
                  <a:pt x="11962308" y="3345146"/>
                </a:cubicBezTo>
                <a:cubicBezTo>
                  <a:pt x="11956869" y="3343279"/>
                  <a:pt x="11946236" y="3342954"/>
                  <a:pt x="11948671" y="3336866"/>
                </a:cubicBezTo>
                <a:cubicBezTo>
                  <a:pt x="11952162" y="3328343"/>
                  <a:pt x="11961497" y="3334837"/>
                  <a:pt x="11968315" y="3336460"/>
                </a:cubicBezTo>
                <a:cubicBezTo>
                  <a:pt x="11980004" y="3341168"/>
                  <a:pt x="11991692" y="3345876"/>
                  <a:pt x="12003381" y="3350665"/>
                </a:cubicBezTo>
                <a:cubicBezTo>
                  <a:pt x="11988445" y="3328749"/>
                  <a:pt x="12006709" y="3297255"/>
                  <a:pt x="11986253" y="3282968"/>
                </a:cubicBezTo>
                <a:cubicBezTo>
                  <a:pt x="11963931" y="3267383"/>
                  <a:pt x="11936983" y="3281182"/>
                  <a:pt x="11912469" y="3286865"/>
                </a:cubicBezTo>
                <a:cubicBezTo>
                  <a:pt x="11901836" y="3217706"/>
                  <a:pt x="11878945" y="3196926"/>
                  <a:pt x="11819851" y="3206423"/>
                </a:cubicBezTo>
                <a:cubicBezTo>
                  <a:pt x="11833732" y="3216164"/>
                  <a:pt x="11845583" y="3223632"/>
                  <a:pt x="11856379" y="3232479"/>
                </a:cubicBezTo>
                <a:cubicBezTo>
                  <a:pt x="11861574" y="3236700"/>
                  <a:pt x="11872775" y="3242951"/>
                  <a:pt x="11862061" y="3250418"/>
                </a:cubicBezTo>
                <a:cubicBezTo>
                  <a:pt x="11856460" y="3254315"/>
                  <a:pt x="11852158" y="3269331"/>
                  <a:pt x="11837628" y="3256506"/>
                </a:cubicBezTo>
                <a:cubicBezTo>
                  <a:pt x="11826427" y="3246603"/>
                  <a:pt x="11808812" y="3240678"/>
                  <a:pt x="11793470" y="3239298"/>
                </a:cubicBezTo>
                <a:cubicBezTo>
                  <a:pt x="11769038" y="3237187"/>
                  <a:pt x="11730887" y="3246603"/>
                  <a:pt x="11734702" y="3266247"/>
                </a:cubicBezTo>
                <a:cubicBezTo>
                  <a:pt x="11739979" y="3293196"/>
                  <a:pt x="11719361" y="3287839"/>
                  <a:pt x="11714978" y="3299771"/>
                </a:cubicBezTo>
                <a:cubicBezTo>
                  <a:pt x="11711082" y="3288569"/>
                  <a:pt x="11709702" y="3278341"/>
                  <a:pt x="11709702" y="3268033"/>
                </a:cubicBezTo>
                <a:cubicBezTo>
                  <a:pt x="11709539" y="3150334"/>
                  <a:pt x="11709295" y="3032716"/>
                  <a:pt x="11709864" y="2915016"/>
                </a:cubicBezTo>
                <a:cubicBezTo>
                  <a:pt x="11709945" y="2893506"/>
                  <a:pt x="11713273" y="2872807"/>
                  <a:pt x="11680317" y="2878408"/>
                </a:cubicBezTo>
                <a:cubicBezTo>
                  <a:pt x="11663921" y="2881168"/>
                  <a:pt x="11663190" y="2868424"/>
                  <a:pt x="11664651" y="2857385"/>
                </a:cubicBezTo>
                <a:cubicBezTo>
                  <a:pt x="11667493" y="2835955"/>
                  <a:pt x="11659132" y="2828163"/>
                  <a:pt x="11637865" y="2830841"/>
                </a:cubicBezTo>
                <a:cubicBezTo>
                  <a:pt x="11628042" y="2832059"/>
                  <a:pt x="11615624" y="2834656"/>
                  <a:pt x="11615380" y="2816799"/>
                </a:cubicBezTo>
                <a:cubicBezTo>
                  <a:pt x="11615218" y="2803487"/>
                  <a:pt x="11618302" y="2797155"/>
                  <a:pt x="11633075" y="2797480"/>
                </a:cubicBezTo>
                <a:cubicBezTo>
                  <a:pt x="11649229" y="2797805"/>
                  <a:pt x="11646712" y="2784655"/>
                  <a:pt x="11647524" y="2774021"/>
                </a:cubicBezTo>
                <a:cubicBezTo>
                  <a:pt x="11648417" y="2762008"/>
                  <a:pt x="11643465" y="2755027"/>
                  <a:pt x="11631614" y="2756975"/>
                </a:cubicBezTo>
                <a:cubicBezTo>
                  <a:pt x="11554988" y="2769395"/>
                  <a:pt x="11497600" y="2723208"/>
                  <a:pt x="11437532" y="2690090"/>
                </a:cubicBezTo>
                <a:cubicBezTo>
                  <a:pt x="11365371" y="2650234"/>
                  <a:pt x="11292966" y="2618334"/>
                  <a:pt x="11208303" y="2632133"/>
                </a:cubicBezTo>
                <a:cubicBezTo>
                  <a:pt x="11172101" y="2638058"/>
                  <a:pt x="11167636" y="2621175"/>
                  <a:pt x="11167718" y="2589518"/>
                </a:cubicBezTo>
                <a:cubicBezTo>
                  <a:pt x="11168773" y="2201354"/>
                  <a:pt x="11168043" y="1813191"/>
                  <a:pt x="11169179" y="1425028"/>
                </a:cubicBezTo>
                <a:cubicBezTo>
                  <a:pt x="11169260" y="1392234"/>
                  <a:pt x="11162604" y="1382007"/>
                  <a:pt x="11127700" y="1382250"/>
                </a:cubicBezTo>
                <a:cubicBezTo>
                  <a:pt x="10908617" y="1384036"/>
                  <a:pt x="10689453" y="1384117"/>
                  <a:pt x="10470371" y="1382250"/>
                </a:cubicBezTo>
                <a:cubicBezTo>
                  <a:pt x="10432788" y="1381925"/>
                  <a:pt x="10421181" y="1388825"/>
                  <a:pt x="10421425" y="1429411"/>
                </a:cubicBezTo>
                <a:cubicBezTo>
                  <a:pt x="10423292" y="1775609"/>
                  <a:pt x="10422480" y="2121887"/>
                  <a:pt x="10422399" y="2468085"/>
                </a:cubicBezTo>
                <a:cubicBezTo>
                  <a:pt x="10422399" y="2480667"/>
                  <a:pt x="10421262" y="2493167"/>
                  <a:pt x="10420369" y="2510943"/>
                </a:cubicBezTo>
                <a:cubicBezTo>
                  <a:pt x="10403729" y="2497226"/>
                  <a:pt x="10401618" y="2461348"/>
                  <a:pt x="10383436" y="2477582"/>
                </a:cubicBezTo>
                <a:cubicBezTo>
                  <a:pt x="10354539" y="2503395"/>
                  <a:pt x="10353889" y="2462240"/>
                  <a:pt x="10337087" y="2465163"/>
                </a:cubicBezTo>
                <a:cubicBezTo>
                  <a:pt x="10293498" y="2472712"/>
                  <a:pt x="10318417" y="2438051"/>
                  <a:pt x="10318336" y="2427580"/>
                </a:cubicBezTo>
                <a:cubicBezTo>
                  <a:pt x="10316794" y="1974479"/>
                  <a:pt x="10316713" y="1521460"/>
                  <a:pt x="10317687" y="1068359"/>
                </a:cubicBezTo>
                <a:cubicBezTo>
                  <a:pt x="10317768" y="1038569"/>
                  <a:pt x="10311437" y="1030127"/>
                  <a:pt x="10280348" y="1030370"/>
                </a:cubicBezTo>
                <a:cubicBezTo>
                  <a:pt x="10057207" y="1031913"/>
                  <a:pt x="9833985" y="1031750"/>
                  <a:pt x="9610843" y="1030452"/>
                </a:cubicBezTo>
                <a:cubicBezTo>
                  <a:pt x="9579592" y="1030289"/>
                  <a:pt x="9570338" y="1037270"/>
                  <a:pt x="9570419" y="1070226"/>
                </a:cubicBezTo>
                <a:cubicBezTo>
                  <a:pt x="9571556" y="1670735"/>
                  <a:pt x="9571232" y="2271243"/>
                  <a:pt x="9571150" y="2871752"/>
                </a:cubicBezTo>
                <a:cubicBezTo>
                  <a:pt x="9571150" y="2881249"/>
                  <a:pt x="9571637" y="2890746"/>
                  <a:pt x="9570988" y="2900162"/>
                </a:cubicBezTo>
                <a:cubicBezTo>
                  <a:pt x="9570176" y="2911202"/>
                  <a:pt x="9575939" y="2928085"/>
                  <a:pt x="9556702" y="2927273"/>
                </a:cubicBezTo>
                <a:cubicBezTo>
                  <a:pt x="9536084" y="2926381"/>
                  <a:pt x="9502803" y="2938637"/>
                  <a:pt x="9497527" y="2919968"/>
                </a:cubicBezTo>
                <a:cubicBezTo>
                  <a:pt x="9489735" y="2892451"/>
                  <a:pt x="9470821" y="2870535"/>
                  <a:pt x="9470984" y="2837335"/>
                </a:cubicBezTo>
                <a:cubicBezTo>
                  <a:pt x="9473501" y="2423522"/>
                  <a:pt x="9472283" y="2009627"/>
                  <a:pt x="9473257" y="1595813"/>
                </a:cubicBezTo>
                <a:cubicBezTo>
                  <a:pt x="9473338" y="1566835"/>
                  <a:pt x="9468468" y="1556932"/>
                  <a:pt x="9436486" y="1557175"/>
                </a:cubicBezTo>
                <a:cubicBezTo>
                  <a:pt x="9234937" y="1558880"/>
                  <a:pt x="9033387" y="1558799"/>
                  <a:pt x="8831919" y="1557338"/>
                </a:cubicBezTo>
                <a:cubicBezTo>
                  <a:pt x="8799694" y="1557094"/>
                  <a:pt x="8791901" y="1565617"/>
                  <a:pt x="8792063" y="1597761"/>
                </a:cubicBezTo>
                <a:cubicBezTo>
                  <a:pt x="8793443" y="1879103"/>
                  <a:pt x="8792713" y="2160363"/>
                  <a:pt x="8792875" y="2441704"/>
                </a:cubicBezTo>
                <a:cubicBezTo>
                  <a:pt x="8792875" y="2465406"/>
                  <a:pt x="8791820" y="2488215"/>
                  <a:pt x="8774124" y="2507778"/>
                </a:cubicBezTo>
                <a:cubicBezTo>
                  <a:pt x="8760568" y="2493979"/>
                  <a:pt x="8756104" y="2462890"/>
                  <a:pt x="8737111" y="2469384"/>
                </a:cubicBezTo>
                <a:cubicBezTo>
                  <a:pt x="8715275" y="2476851"/>
                  <a:pt x="8728912" y="2505180"/>
                  <a:pt x="8726720" y="2524418"/>
                </a:cubicBezTo>
                <a:cubicBezTo>
                  <a:pt x="8726395" y="2527016"/>
                  <a:pt x="8726883" y="2530019"/>
                  <a:pt x="8727938" y="2532373"/>
                </a:cubicBezTo>
                <a:cubicBezTo>
                  <a:pt x="8749286" y="2577910"/>
                  <a:pt x="8731428" y="2617522"/>
                  <a:pt x="8706995" y="2660300"/>
                </a:cubicBezTo>
                <a:cubicBezTo>
                  <a:pt x="8689463" y="2637896"/>
                  <a:pt x="8674851" y="2640737"/>
                  <a:pt x="8651068" y="2656647"/>
                </a:cubicBezTo>
                <a:cubicBezTo>
                  <a:pt x="8633210" y="2668579"/>
                  <a:pt x="8600498" y="2666144"/>
                  <a:pt x="8577364" y="2659569"/>
                </a:cubicBezTo>
                <a:cubicBezTo>
                  <a:pt x="8558694" y="2654293"/>
                  <a:pt x="8569166" y="2628643"/>
                  <a:pt x="8569084" y="2612408"/>
                </a:cubicBezTo>
                <a:cubicBezTo>
                  <a:pt x="8568354" y="2465000"/>
                  <a:pt x="8568679" y="2317592"/>
                  <a:pt x="8568679" y="2170185"/>
                </a:cubicBezTo>
                <a:cubicBezTo>
                  <a:pt x="8568679" y="2116043"/>
                  <a:pt x="8568598" y="2113933"/>
                  <a:pt x="8516079" y="2116692"/>
                </a:cubicBezTo>
                <a:cubicBezTo>
                  <a:pt x="8482555" y="2118478"/>
                  <a:pt x="8473626" y="2108737"/>
                  <a:pt x="8473708" y="2074808"/>
                </a:cubicBezTo>
                <a:cubicBezTo>
                  <a:pt x="8475007" y="1740786"/>
                  <a:pt x="8474033" y="1406683"/>
                  <a:pt x="8475250" y="1072661"/>
                </a:cubicBezTo>
                <a:cubicBezTo>
                  <a:pt x="8475332" y="1041897"/>
                  <a:pt x="8467782" y="1035484"/>
                  <a:pt x="8437749" y="1035809"/>
                </a:cubicBezTo>
                <a:cubicBezTo>
                  <a:pt x="8282224" y="1037595"/>
                  <a:pt x="8126618" y="1037838"/>
                  <a:pt x="7971174" y="1035647"/>
                </a:cubicBezTo>
                <a:cubicBezTo>
                  <a:pt x="7937000" y="1035160"/>
                  <a:pt x="7929695" y="1044007"/>
                  <a:pt x="7929857" y="1077288"/>
                </a:cubicBezTo>
                <a:cubicBezTo>
                  <a:pt x="7931237" y="1405952"/>
                  <a:pt x="7930750" y="1734617"/>
                  <a:pt x="7930750" y="2063200"/>
                </a:cubicBezTo>
                <a:cubicBezTo>
                  <a:pt x="7930750" y="2115475"/>
                  <a:pt x="7930669" y="2117585"/>
                  <a:pt x="7876689" y="2115150"/>
                </a:cubicBezTo>
                <a:cubicBezTo>
                  <a:pt x="7846088" y="2113770"/>
                  <a:pt x="7838864" y="2122212"/>
                  <a:pt x="7839188" y="2152489"/>
                </a:cubicBezTo>
                <a:cubicBezTo>
                  <a:pt x="7840893" y="2313453"/>
                  <a:pt x="7839756" y="2474335"/>
                  <a:pt x="7840243" y="2635299"/>
                </a:cubicBezTo>
                <a:cubicBezTo>
                  <a:pt x="7840325" y="2652994"/>
                  <a:pt x="7837808" y="2662166"/>
                  <a:pt x="7816623" y="2662572"/>
                </a:cubicBezTo>
                <a:cubicBezTo>
                  <a:pt x="7795923" y="2662978"/>
                  <a:pt x="7792352" y="2655673"/>
                  <a:pt x="7792352" y="2637003"/>
                </a:cubicBezTo>
                <a:cubicBezTo>
                  <a:pt x="7792920" y="2444951"/>
                  <a:pt x="7792758" y="2252899"/>
                  <a:pt x="7792596" y="2060846"/>
                </a:cubicBezTo>
                <a:cubicBezTo>
                  <a:pt x="7792596" y="2046560"/>
                  <a:pt x="7791622" y="2033248"/>
                  <a:pt x="7812726" y="2035602"/>
                </a:cubicBezTo>
                <a:cubicBezTo>
                  <a:pt x="7827337" y="2037225"/>
                  <a:pt x="7826931" y="2025942"/>
                  <a:pt x="7825714" y="2016607"/>
                </a:cubicBezTo>
                <a:cubicBezTo>
                  <a:pt x="7824172" y="2004026"/>
                  <a:pt x="7832370" y="1981135"/>
                  <a:pt x="7819220" y="1980729"/>
                </a:cubicBezTo>
                <a:cubicBezTo>
                  <a:pt x="7784560" y="1979755"/>
                  <a:pt x="7791216" y="1957352"/>
                  <a:pt x="7793245" y="1939170"/>
                </a:cubicBezTo>
                <a:cubicBezTo>
                  <a:pt x="7796492" y="1910759"/>
                  <a:pt x="7783748" y="1903454"/>
                  <a:pt x="7758909" y="1907025"/>
                </a:cubicBezTo>
                <a:cubicBezTo>
                  <a:pt x="7737480" y="1910110"/>
                  <a:pt x="7727658" y="1903860"/>
                  <a:pt x="7728714" y="1879184"/>
                </a:cubicBezTo>
                <a:cubicBezTo>
                  <a:pt x="7730743" y="1831942"/>
                  <a:pt x="7728876" y="1784537"/>
                  <a:pt x="7729444" y="1737214"/>
                </a:cubicBezTo>
                <a:cubicBezTo>
                  <a:pt x="7729525" y="1727717"/>
                  <a:pt x="7725223" y="1717571"/>
                  <a:pt x="7739428" y="1710184"/>
                </a:cubicBezTo>
                <a:cubicBezTo>
                  <a:pt x="7769056" y="1694761"/>
                  <a:pt x="7769056" y="1667894"/>
                  <a:pt x="7739672" y="1650442"/>
                </a:cubicBezTo>
                <a:cubicBezTo>
                  <a:pt x="7726847" y="1642812"/>
                  <a:pt x="7729282" y="1633071"/>
                  <a:pt x="7729282" y="1622924"/>
                </a:cubicBezTo>
                <a:cubicBezTo>
                  <a:pt x="7729119" y="1559367"/>
                  <a:pt x="7729201" y="1495809"/>
                  <a:pt x="7729363" y="1432252"/>
                </a:cubicBezTo>
                <a:cubicBezTo>
                  <a:pt x="7729363" y="1418128"/>
                  <a:pt x="7724655" y="1402543"/>
                  <a:pt x="7749250" y="1401731"/>
                </a:cubicBezTo>
                <a:cubicBezTo>
                  <a:pt x="7760776" y="1401326"/>
                  <a:pt x="7765484" y="1348239"/>
                  <a:pt x="7755176" y="1347590"/>
                </a:cubicBezTo>
                <a:cubicBezTo>
                  <a:pt x="7714590" y="1345073"/>
                  <a:pt x="7733015" y="1315770"/>
                  <a:pt x="7729525" y="1296939"/>
                </a:cubicBezTo>
                <a:cubicBezTo>
                  <a:pt x="7725710" y="1276321"/>
                  <a:pt x="7739509" y="1245963"/>
                  <a:pt x="7721895" y="1236222"/>
                </a:cubicBezTo>
                <a:cubicBezTo>
                  <a:pt x="7696894" y="1222504"/>
                  <a:pt x="7712235" y="1176480"/>
                  <a:pt x="7671893" y="1180538"/>
                </a:cubicBezTo>
                <a:cubicBezTo>
                  <a:pt x="7671731" y="1180538"/>
                  <a:pt x="7669945" y="1173070"/>
                  <a:pt x="7670270" y="1169174"/>
                </a:cubicBezTo>
                <a:cubicBezTo>
                  <a:pt x="7675221" y="1105292"/>
                  <a:pt x="7659961" y="1040598"/>
                  <a:pt x="7679523" y="977122"/>
                </a:cubicBezTo>
                <a:cubicBezTo>
                  <a:pt x="7683663" y="963647"/>
                  <a:pt x="7684232" y="936861"/>
                  <a:pt x="7678711" y="934507"/>
                </a:cubicBezTo>
                <a:cubicBezTo>
                  <a:pt x="7645512" y="920626"/>
                  <a:pt x="7651600" y="890349"/>
                  <a:pt x="7650870" y="867702"/>
                </a:cubicBezTo>
                <a:cubicBezTo>
                  <a:pt x="7648678" y="799356"/>
                  <a:pt x="7589342" y="750571"/>
                  <a:pt x="7591127" y="681900"/>
                </a:cubicBezTo>
                <a:cubicBezTo>
                  <a:pt x="7591290" y="674351"/>
                  <a:pt x="7586013" y="672241"/>
                  <a:pt x="7580738" y="672971"/>
                </a:cubicBezTo>
                <a:cubicBezTo>
                  <a:pt x="7557360" y="676218"/>
                  <a:pt x="7557198" y="660958"/>
                  <a:pt x="7558902" y="645373"/>
                </a:cubicBezTo>
                <a:cubicBezTo>
                  <a:pt x="7568318" y="560792"/>
                  <a:pt x="7526758" y="480107"/>
                  <a:pt x="7540232" y="395283"/>
                </a:cubicBezTo>
                <a:cubicBezTo>
                  <a:pt x="7540639" y="392685"/>
                  <a:pt x="7540232" y="389844"/>
                  <a:pt x="7539665" y="387247"/>
                </a:cubicBezTo>
                <a:cubicBezTo>
                  <a:pt x="7537716" y="378642"/>
                  <a:pt x="7533252" y="371986"/>
                  <a:pt x="7523430" y="372636"/>
                </a:cubicBezTo>
                <a:cubicBezTo>
                  <a:pt x="7513852" y="373285"/>
                  <a:pt x="7507683" y="380103"/>
                  <a:pt x="7509225" y="388789"/>
                </a:cubicBezTo>
                <a:cubicBezTo>
                  <a:pt x="7522781" y="465902"/>
                  <a:pt x="7488607" y="538226"/>
                  <a:pt x="7486497" y="613959"/>
                </a:cubicBezTo>
                <a:cubicBezTo>
                  <a:pt x="7485928" y="634820"/>
                  <a:pt x="7508332" y="670780"/>
                  <a:pt x="7461658" y="675893"/>
                </a:cubicBezTo>
                <a:cubicBezTo>
                  <a:pt x="7460035" y="676056"/>
                  <a:pt x="7458493" y="687988"/>
                  <a:pt x="7458980" y="694238"/>
                </a:cubicBezTo>
                <a:cubicBezTo>
                  <a:pt x="7460360" y="711365"/>
                  <a:pt x="7454515" y="725246"/>
                  <a:pt x="7445262" y="739532"/>
                </a:cubicBezTo>
                <a:cubicBezTo>
                  <a:pt x="7414497" y="786936"/>
                  <a:pt x="7400130" y="839942"/>
                  <a:pt x="7394854" y="895788"/>
                </a:cubicBezTo>
                <a:cubicBezTo>
                  <a:pt x="7393961" y="904879"/>
                  <a:pt x="7397776" y="920383"/>
                  <a:pt x="7389416" y="921925"/>
                </a:cubicBezTo>
                <a:cubicBezTo>
                  <a:pt x="7355973" y="928094"/>
                  <a:pt x="7366200" y="955611"/>
                  <a:pt x="7370502" y="969410"/>
                </a:cubicBezTo>
                <a:cubicBezTo>
                  <a:pt x="7387061" y="1022497"/>
                  <a:pt x="7377970" y="1076151"/>
                  <a:pt x="7378863" y="1129400"/>
                </a:cubicBezTo>
                <a:cubicBezTo>
                  <a:pt x="7379269" y="1152534"/>
                  <a:pt x="7397370" y="1190198"/>
                  <a:pt x="7347936" y="1190441"/>
                </a:cubicBezTo>
                <a:cubicBezTo>
                  <a:pt x="7346313" y="1190441"/>
                  <a:pt x="7343635" y="1194013"/>
                  <a:pt x="7343148" y="1196286"/>
                </a:cubicBezTo>
                <a:cubicBezTo>
                  <a:pt x="7335274" y="1234923"/>
                  <a:pt x="7305403" y="1267960"/>
                  <a:pt x="7316442" y="1311793"/>
                </a:cubicBezTo>
                <a:cubicBezTo>
                  <a:pt x="7319770" y="1324943"/>
                  <a:pt x="7321881" y="1340041"/>
                  <a:pt x="7297529" y="1348239"/>
                </a:cubicBezTo>
                <a:cubicBezTo>
                  <a:pt x="7280077" y="1354083"/>
                  <a:pt x="7284217" y="1395806"/>
                  <a:pt x="7294201" y="1398241"/>
                </a:cubicBezTo>
                <a:cubicBezTo>
                  <a:pt x="7328943" y="1406602"/>
                  <a:pt x="7316199" y="1430466"/>
                  <a:pt x="7316686" y="1448567"/>
                </a:cubicBezTo>
                <a:cubicBezTo>
                  <a:pt x="7318147" y="1505307"/>
                  <a:pt x="7317497" y="1562127"/>
                  <a:pt x="7317254" y="1618947"/>
                </a:cubicBezTo>
                <a:cubicBezTo>
                  <a:pt x="7317173" y="1632827"/>
                  <a:pt x="7319364" y="1644029"/>
                  <a:pt x="7299477" y="1653201"/>
                </a:cubicBezTo>
                <a:cubicBezTo>
                  <a:pt x="7277642" y="1663267"/>
                  <a:pt x="7283892" y="1703366"/>
                  <a:pt x="7295175" y="1706044"/>
                </a:cubicBezTo>
                <a:cubicBezTo>
                  <a:pt x="7325858" y="1713431"/>
                  <a:pt x="7316442" y="1732750"/>
                  <a:pt x="7316848" y="1749146"/>
                </a:cubicBezTo>
                <a:cubicBezTo>
                  <a:pt x="7317822" y="1791031"/>
                  <a:pt x="7316036" y="1833078"/>
                  <a:pt x="7317741" y="1874882"/>
                </a:cubicBezTo>
                <a:cubicBezTo>
                  <a:pt x="7318715" y="1898178"/>
                  <a:pt x="7314332" y="1911977"/>
                  <a:pt x="7287545" y="1907107"/>
                </a:cubicBezTo>
                <a:cubicBezTo>
                  <a:pt x="7261813" y="1902399"/>
                  <a:pt x="7255157" y="1913925"/>
                  <a:pt x="7256375" y="1938358"/>
                </a:cubicBezTo>
                <a:cubicBezTo>
                  <a:pt x="7257186" y="1954998"/>
                  <a:pt x="7268713" y="1980892"/>
                  <a:pt x="7231536" y="1979593"/>
                </a:cubicBezTo>
                <a:cubicBezTo>
                  <a:pt x="7213841" y="1978944"/>
                  <a:pt x="7222283" y="1998750"/>
                  <a:pt x="7221714" y="2009302"/>
                </a:cubicBezTo>
                <a:cubicBezTo>
                  <a:pt x="7221146" y="2018556"/>
                  <a:pt x="7216114" y="2035926"/>
                  <a:pt x="7232105" y="2034709"/>
                </a:cubicBezTo>
                <a:cubicBezTo>
                  <a:pt x="7264979" y="2032274"/>
                  <a:pt x="7257024" y="2054109"/>
                  <a:pt x="7257024" y="2071236"/>
                </a:cubicBezTo>
                <a:cubicBezTo>
                  <a:pt x="7257186" y="2464838"/>
                  <a:pt x="7257105" y="2858359"/>
                  <a:pt x="7257105" y="3251961"/>
                </a:cubicBezTo>
                <a:cubicBezTo>
                  <a:pt x="7257105" y="3257399"/>
                  <a:pt x="7257430" y="3262838"/>
                  <a:pt x="7257024" y="3268195"/>
                </a:cubicBezTo>
                <a:cubicBezTo>
                  <a:pt x="7256618" y="3274364"/>
                  <a:pt x="7259541" y="3284023"/>
                  <a:pt x="7250612" y="3284105"/>
                </a:cubicBezTo>
                <a:cubicBezTo>
                  <a:pt x="7245904" y="3284186"/>
                  <a:pt x="7241033" y="3275663"/>
                  <a:pt x="7236245" y="3271117"/>
                </a:cubicBezTo>
                <a:cubicBezTo>
                  <a:pt x="7234458" y="3273877"/>
                  <a:pt x="7232754" y="3276718"/>
                  <a:pt x="7230968" y="3279478"/>
                </a:cubicBezTo>
                <a:cubicBezTo>
                  <a:pt x="7236812" y="3288244"/>
                  <a:pt x="7242981" y="3296849"/>
                  <a:pt x="7248501" y="3305859"/>
                </a:cubicBezTo>
                <a:cubicBezTo>
                  <a:pt x="7260434" y="3325340"/>
                  <a:pt x="7269849" y="3344902"/>
                  <a:pt x="7232916" y="3342630"/>
                </a:cubicBezTo>
                <a:cubicBezTo>
                  <a:pt x="7211081" y="3341249"/>
                  <a:pt x="7209214" y="3352451"/>
                  <a:pt x="7209864" y="3369578"/>
                </a:cubicBezTo>
                <a:cubicBezTo>
                  <a:pt x="7210838" y="3395148"/>
                  <a:pt x="7208078" y="3420879"/>
                  <a:pt x="7210594" y="3446205"/>
                </a:cubicBezTo>
                <a:cubicBezTo>
                  <a:pt x="7212380" y="3464225"/>
                  <a:pt x="7200853" y="3461221"/>
                  <a:pt x="7191600" y="3463738"/>
                </a:cubicBezTo>
                <a:cubicBezTo>
                  <a:pt x="7196714" y="3475345"/>
                  <a:pt x="7201827" y="3486953"/>
                  <a:pt x="7208646" y="3502457"/>
                </a:cubicBezTo>
                <a:cubicBezTo>
                  <a:pt x="7156128" y="3492067"/>
                  <a:pt x="7106532" y="3481677"/>
                  <a:pt x="7056773" y="3472829"/>
                </a:cubicBezTo>
                <a:cubicBezTo>
                  <a:pt x="7043705" y="3470475"/>
                  <a:pt x="7039240" y="3462926"/>
                  <a:pt x="7034938" y="3452617"/>
                </a:cubicBezTo>
                <a:cubicBezTo>
                  <a:pt x="6973167" y="3303018"/>
                  <a:pt x="6911232" y="3153418"/>
                  <a:pt x="6849380" y="3003900"/>
                </a:cubicBezTo>
                <a:cubicBezTo>
                  <a:pt x="6843697" y="2999435"/>
                  <a:pt x="6839233" y="2991480"/>
                  <a:pt x="6844347" y="2987341"/>
                </a:cubicBezTo>
                <a:cubicBezTo>
                  <a:pt x="6852870" y="2980360"/>
                  <a:pt x="6852464" y="2992779"/>
                  <a:pt x="6856523" y="2996107"/>
                </a:cubicBezTo>
                <a:cubicBezTo>
                  <a:pt x="6860500" y="2998299"/>
                  <a:pt x="6864397" y="3000409"/>
                  <a:pt x="6868374" y="3002601"/>
                </a:cubicBezTo>
                <a:cubicBezTo>
                  <a:pt x="6876247" y="2985311"/>
                  <a:pt x="6860987" y="2976707"/>
                  <a:pt x="6853195" y="2966885"/>
                </a:cubicBezTo>
                <a:cubicBezTo>
                  <a:pt x="6773322" y="2866232"/>
                  <a:pt x="6743045" y="2741715"/>
                  <a:pt x="6689715" y="2628318"/>
                </a:cubicBezTo>
                <a:cubicBezTo>
                  <a:pt x="6686549" y="2621662"/>
                  <a:pt x="6679893" y="2605265"/>
                  <a:pt x="6699618" y="2618253"/>
                </a:cubicBezTo>
                <a:cubicBezTo>
                  <a:pt x="6701809" y="2615980"/>
                  <a:pt x="6704001" y="2613707"/>
                  <a:pt x="6706274" y="2611353"/>
                </a:cubicBezTo>
                <a:cubicBezTo>
                  <a:pt x="6688173" y="2576855"/>
                  <a:pt x="6656759" y="2551854"/>
                  <a:pt x="6641336" y="2514759"/>
                </a:cubicBezTo>
                <a:cubicBezTo>
                  <a:pt x="6520796" y="2224732"/>
                  <a:pt x="6399282" y="1935192"/>
                  <a:pt x="6277444" y="1645734"/>
                </a:cubicBezTo>
                <a:cubicBezTo>
                  <a:pt x="6269651" y="1627308"/>
                  <a:pt x="6268271" y="1611073"/>
                  <a:pt x="6274521" y="1592079"/>
                </a:cubicBezTo>
                <a:cubicBezTo>
                  <a:pt x="6286697" y="1555146"/>
                  <a:pt x="6297412" y="1517645"/>
                  <a:pt x="6307152" y="1480062"/>
                </a:cubicBezTo>
                <a:cubicBezTo>
                  <a:pt x="6309993" y="1469185"/>
                  <a:pt x="6316162" y="1444915"/>
                  <a:pt x="6292703" y="1455629"/>
                </a:cubicBezTo>
                <a:cubicBezTo>
                  <a:pt x="6245137" y="1477383"/>
                  <a:pt x="6189453" y="1492238"/>
                  <a:pt x="6177115" y="1556851"/>
                </a:cubicBezTo>
                <a:cubicBezTo>
                  <a:pt x="6172407" y="1581283"/>
                  <a:pt x="6165345" y="1605878"/>
                  <a:pt x="6140993" y="1621626"/>
                </a:cubicBezTo>
                <a:cubicBezTo>
                  <a:pt x="6098054" y="1649386"/>
                  <a:pt x="6056169" y="1678933"/>
                  <a:pt x="6014609" y="1708804"/>
                </a:cubicBezTo>
                <a:cubicBezTo>
                  <a:pt x="6003164" y="1717002"/>
                  <a:pt x="5995939" y="1721792"/>
                  <a:pt x="5985387" y="1707830"/>
                </a:cubicBezTo>
                <a:cubicBezTo>
                  <a:pt x="5931002" y="1635506"/>
                  <a:pt x="5859815" y="1572923"/>
                  <a:pt x="5859165" y="1471133"/>
                </a:cubicBezTo>
                <a:cubicBezTo>
                  <a:pt x="5858921" y="1429411"/>
                  <a:pt x="5832622" y="1401975"/>
                  <a:pt x="5795608" y="1384685"/>
                </a:cubicBezTo>
                <a:cubicBezTo>
                  <a:pt x="5777912" y="1376406"/>
                  <a:pt x="5760298" y="1351080"/>
                  <a:pt x="5743658" y="1361795"/>
                </a:cubicBezTo>
                <a:cubicBezTo>
                  <a:pt x="5723690" y="1374620"/>
                  <a:pt x="5738706" y="1402218"/>
                  <a:pt x="5743658" y="1421294"/>
                </a:cubicBezTo>
                <a:cubicBezTo>
                  <a:pt x="5754373" y="1462285"/>
                  <a:pt x="5747554" y="1494917"/>
                  <a:pt x="5720849" y="1528928"/>
                </a:cubicBezTo>
                <a:cubicBezTo>
                  <a:pt x="5674256" y="1588183"/>
                  <a:pt x="5632047" y="1650929"/>
                  <a:pt x="5588782" y="1712700"/>
                </a:cubicBezTo>
                <a:cubicBezTo>
                  <a:pt x="5519299" y="1811892"/>
                  <a:pt x="5450384" y="1911409"/>
                  <a:pt x="5381145" y="2010844"/>
                </a:cubicBezTo>
                <a:cubicBezTo>
                  <a:pt x="5383336" y="2012955"/>
                  <a:pt x="5385609" y="2014984"/>
                  <a:pt x="5387801" y="2017095"/>
                </a:cubicBezTo>
                <a:cubicBezTo>
                  <a:pt x="5462641" y="1913195"/>
                  <a:pt x="5537563" y="1809214"/>
                  <a:pt x="5612403" y="1705314"/>
                </a:cubicBezTo>
                <a:cubicBezTo>
                  <a:pt x="5621413" y="1693138"/>
                  <a:pt x="5630342" y="1680962"/>
                  <a:pt x="5639352" y="1668786"/>
                </a:cubicBezTo>
                <a:cubicBezTo>
                  <a:pt x="5642031" y="1658965"/>
                  <a:pt x="5646982" y="1651091"/>
                  <a:pt x="5657534" y="1645977"/>
                </a:cubicBezTo>
                <a:cubicBezTo>
                  <a:pt x="5660863" y="1660345"/>
                  <a:pt x="5650229" y="1665864"/>
                  <a:pt x="5645034" y="1673981"/>
                </a:cubicBezTo>
                <a:cubicBezTo>
                  <a:pt x="5638540" y="1688430"/>
                  <a:pt x="5631884" y="1702797"/>
                  <a:pt x="5619871" y="1713756"/>
                </a:cubicBezTo>
                <a:cubicBezTo>
                  <a:pt x="5606559" y="1747685"/>
                  <a:pt x="5577824" y="1773254"/>
                  <a:pt x="5567921" y="1809051"/>
                </a:cubicBezTo>
                <a:cubicBezTo>
                  <a:pt x="5590974" y="1808321"/>
                  <a:pt x="5590811" y="1785674"/>
                  <a:pt x="5600146" y="1772930"/>
                </a:cubicBezTo>
                <a:cubicBezTo>
                  <a:pt x="5619546" y="1746549"/>
                  <a:pt x="5635780" y="1717814"/>
                  <a:pt x="5653314" y="1690053"/>
                </a:cubicBezTo>
                <a:cubicBezTo>
                  <a:pt x="5656885" y="1686969"/>
                  <a:pt x="5660376" y="1683884"/>
                  <a:pt x="5663947" y="1680800"/>
                </a:cubicBezTo>
                <a:cubicBezTo>
                  <a:pt x="5668006" y="1687456"/>
                  <a:pt x="5666951" y="1692976"/>
                  <a:pt x="5660213" y="1697197"/>
                </a:cubicBezTo>
                <a:cubicBezTo>
                  <a:pt x="5658509" y="1723740"/>
                  <a:pt x="5627582" y="1739406"/>
                  <a:pt x="5633264" y="1768709"/>
                </a:cubicBezTo>
                <a:cubicBezTo>
                  <a:pt x="5661106" y="1741598"/>
                  <a:pt x="5668817" y="1701823"/>
                  <a:pt x="5700637" y="1662780"/>
                </a:cubicBezTo>
                <a:cubicBezTo>
                  <a:pt x="5691383" y="1712213"/>
                  <a:pt x="5667438" y="1743464"/>
                  <a:pt x="5654937" y="1778936"/>
                </a:cubicBezTo>
                <a:cubicBezTo>
                  <a:pt x="5647632" y="1799798"/>
                  <a:pt x="5626446" y="1816276"/>
                  <a:pt x="5634238" y="1842088"/>
                </a:cubicBezTo>
                <a:cubicBezTo>
                  <a:pt x="5671577" y="1785593"/>
                  <a:pt x="5692195" y="1720899"/>
                  <a:pt x="5722878" y="1661075"/>
                </a:cubicBezTo>
                <a:cubicBezTo>
                  <a:pt x="5729290" y="1648494"/>
                  <a:pt x="5731238" y="1632990"/>
                  <a:pt x="5744307" y="1624142"/>
                </a:cubicBezTo>
                <a:cubicBezTo>
                  <a:pt x="5752911" y="1634207"/>
                  <a:pt x="5742034" y="1644841"/>
                  <a:pt x="5746256" y="1654663"/>
                </a:cubicBezTo>
                <a:cubicBezTo>
                  <a:pt x="5769227" y="1650279"/>
                  <a:pt x="5755509" y="1620489"/>
                  <a:pt x="5780023" y="1613103"/>
                </a:cubicBezTo>
                <a:cubicBezTo>
                  <a:pt x="5747960" y="1720330"/>
                  <a:pt x="5716871" y="1825935"/>
                  <a:pt x="5684565" y="1931215"/>
                </a:cubicBezTo>
                <a:cubicBezTo>
                  <a:pt x="5679126" y="1948910"/>
                  <a:pt x="5662080" y="1956216"/>
                  <a:pt x="5646089" y="1961816"/>
                </a:cubicBezTo>
                <a:cubicBezTo>
                  <a:pt x="5637485" y="1954349"/>
                  <a:pt x="5655505" y="1943553"/>
                  <a:pt x="5641300" y="1937871"/>
                </a:cubicBezTo>
                <a:cubicBezTo>
                  <a:pt x="5625634" y="1974723"/>
                  <a:pt x="5602906" y="2004756"/>
                  <a:pt x="5560940" y="2019286"/>
                </a:cubicBezTo>
                <a:cubicBezTo>
                  <a:pt x="5563538" y="1982921"/>
                  <a:pt x="5598360" y="1958813"/>
                  <a:pt x="5593733" y="1922042"/>
                </a:cubicBezTo>
                <a:cubicBezTo>
                  <a:pt x="5572142" y="1939738"/>
                  <a:pt x="5567109" y="1967012"/>
                  <a:pt x="5557450" y="1990551"/>
                </a:cubicBezTo>
                <a:cubicBezTo>
                  <a:pt x="5540485" y="2031949"/>
                  <a:pt x="5517026" y="2065229"/>
                  <a:pt x="5471976" y="2083331"/>
                </a:cubicBezTo>
                <a:cubicBezTo>
                  <a:pt x="5484882" y="2039498"/>
                  <a:pt x="5518488" y="2006136"/>
                  <a:pt x="5528390" y="1962304"/>
                </a:cubicBezTo>
                <a:cubicBezTo>
                  <a:pt x="5497301" y="1984139"/>
                  <a:pt x="5488860" y="2020828"/>
                  <a:pt x="5472301" y="2051593"/>
                </a:cubicBezTo>
                <a:cubicBezTo>
                  <a:pt x="5451033" y="2090961"/>
                  <a:pt x="5428387" y="2126839"/>
                  <a:pt x="5384797" y="2144128"/>
                </a:cubicBezTo>
                <a:cubicBezTo>
                  <a:pt x="5381713" y="2148755"/>
                  <a:pt x="5377979" y="2152976"/>
                  <a:pt x="5372622" y="2148106"/>
                </a:cubicBezTo>
                <a:cubicBezTo>
                  <a:pt x="5371485" y="2147051"/>
                  <a:pt x="5374408" y="2141531"/>
                  <a:pt x="5375544" y="2138041"/>
                </a:cubicBezTo>
                <a:cubicBezTo>
                  <a:pt x="5428630" y="2051836"/>
                  <a:pt x="5481960" y="1965794"/>
                  <a:pt x="5534641" y="1879346"/>
                </a:cubicBezTo>
                <a:cubicBezTo>
                  <a:pt x="5542027" y="1867251"/>
                  <a:pt x="5553878" y="1856780"/>
                  <a:pt x="5553391" y="1840627"/>
                </a:cubicBezTo>
                <a:cubicBezTo>
                  <a:pt x="5533991" y="1836812"/>
                  <a:pt x="5534641" y="1855644"/>
                  <a:pt x="5528959" y="1864573"/>
                </a:cubicBezTo>
                <a:cubicBezTo>
                  <a:pt x="5466537" y="1962953"/>
                  <a:pt x="5403224" y="2060927"/>
                  <a:pt x="5345186" y="2161905"/>
                </a:cubicBezTo>
                <a:cubicBezTo>
                  <a:pt x="5330575" y="2187231"/>
                  <a:pt x="5297538" y="2192913"/>
                  <a:pt x="5292261" y="2223514"/>
                </a:cubicBezTo>
                <a:cubicBezTo>
                  <a:pt x="5306061" y="2227330"/>
                  <a:pt x="5298268" y="2233823"/>
                  <a:pt x="5295021" y="2240885"/>
                </a:cubicBezTo>
                <a:cubicBezTo>
                  <a:pt x="5289015" y="2254035"/>
                  <a:pt x="5275297" y="2263451"/>
                  <a:pt x="5275865" y="2279766"/>
                </a:cubicBezTo>
                <a:cubicBezTo>
                  <a:pt x="5302002" y="2277007"/>
                  <a:pt x="5303950" y="2251437"/>
                  <a:pt x="5312311" y="2235609"/>
                </a:cubicBezTo>
                <a:cubicBezTo>
                  <a:pt x="5334958" y="2192832"/>
                  <a:pt x="5372946" y="2170834"/>
                  <a:pt x="5416292" y="2144047"/>
                </a:cubicBezTo>
                <a:cubicBezTo>
                  <a:pt x="5398353" y="2202978"/>
                  <a:pt x="5362881" y="2242509"/>
                  <a:pt x="5324730" y="2280253"/>
                </a:cubicBezTo>
                <a:cubicBezTo>
                  <a:pt x="5335445" y="2283013"/>
                  <a:pt x="5347864" y="2281958"/>
                  <a:pt x="5336825" y="2300709"/>
                </a:cubicBezTo>
                <a:cubicBezTo>
                  <a:pt x="5314016" y="2339428"/>
                  <a:pt x="5297375" y="2381962"/>
                  <a:pt x="5258007" y="2408829"/>
                </a:cubicBezTo>
                <a:cubicBezTo>
                  <a:pt x="5248997" y="2414999"/>
                  <a:pt x="5236983" y="2420680"/>
                  <a:pt x="5235522" y="2434399"/>
                </a:cubicBezTo>
                <a:cubicBezTo>
                  <a:pt x="5264257" y="2432775"/>
                  <a:pt x="5259144" y="2444139"/>
                  <a:pt x="5248835" y="2463052"/>
                </a:cubicBezTo>
                <a:cubicBezTo>
                  <a:pt x="5150373" y="2643578"/>
                  <a:pt x="5052561" y="2824510"/>
                  <a:pt x="4955155" y="3005523"/>
                </a:cubicBezTo>
                <a:cubicBezTo>
                  <a:pt x="4948986" y="3016968"/>
                  <a:pt x="4934944" y="3026547"/>
                  <a:pt x="4941762" y="3042862"/>
                </a:cubicBezTo>
                <a:cubicBezTo>
                  <a:pt x="4942168" y="3042862"/>
                  <a:pt x="4942655" y="3042862"/>
                  <a:pt x="4943061" y="3042781"/>
                </a:cubicBezTo>
                <a:cubicBezTo>
                  <a:pt x="4943142" y="3042862"/>
                  <a:pt x="4943223" y="3042943"/>
                  <a:pt x="4943385" y="3043025"/>
                </a:cubicBezTo>
                <a:cubicBezTo>
                  <a:pt x="4946876" y="3041239"/>
                  <a:pt x="4950447" y="3039453"/>
                  <a:pt x="4953937" y="3037667"/>
                </a:cubicBezTo>
                <a:cubicBezTo>
                  <a:pt x="5051912" y="2855599"/>
                  <a:pt x="5150455" y="2673855"/>
                  <a:pt x="5247617" y="2491381"/>
                </a:cubicBezTo>
                <a:cubicBezTo>
                  <a:pt x="5277082" y="2436103"/>
                  <a:pt x="5307116" y="2381718"/>
                  <a:pt x="5350381" y="2335856"/>
                </a:cubicBezTo>
                <a:cubicBezTo>
                  <a:pt x="5335120" y="2337561"/>
                  <a:pt x="5333416" y="2333664"/>
                  <a:pt x="5340315" y="2319459"/>
                </a:cubicBezTo>
                <a:cubicBezTo>
                  <a:pt x="5361257" y="2276601"/>
                  <a:pt x="5387314" y="2237963"/>
                  <a:pt x="5423841" y="2206874"/>
                </a:cubicBezTo>
                <a:cubicBezTo>
                  <a:pt x="5418240" y="2201517"/>
                  <a:pt x="5401194" y="2206874"/>
                  <a:pt x="5411341" y="2187312"/>
                </a:cubicBezTo>
                <a:cubicBezTo>
                  <a:pt x="5434961" y="2142018"/>
                  <a:pt x="5458663" y="2098104"/>
                  <a:pt x="5514348" y="2077405"/>
                </a:cubicBezTo>
                <a:cubicBezTo>
                  <a:pt x="5499412" y="2112147"/>
                  <a:pt x="5493081" y="2147943"/>
                  <a:pt x="5458501" y="2167912"/>
                </a:cubicBezTo>
                <a:cubicBezTo>
                  <a:pt x="5454280" y="2170347"/>
                  <a:pt x="5446082" y="2175542"/>
                  <a:pt x="5454686" y="2183010"/>
                </a:cubicBezTo>
                <a:cubicBezTo>
                  <a:pt x="5468485" y="2187068"/>
                  <a:pt x="5465482" y="2193075"/>
                  <a:pt x="5456553" y="2199731"/>
                </a:cubicBezTo>
                <a:cubicBezTo>
                  <a:pt x="5448030" y="2241535"/>
                  <a:pt x="5421893" y="2270350"/>
                  <a:pt x="5388856" y="2295189"/>
                </a:cubicBezTo>
                <a:cubicBezTo>
                  <a:pt x="5376843" y="2304199"/>
                  <a:pt x="5361420" y="2311910"/>
                  <a:pt x="5357199" y="2328956"/>
                </a:cubicBezTo>
                <a:cubicBezTo>
                  <a:pt x="5376680" y="2335126"/>
                  <a:pt x="5381145" y="2312966"/>
                  <a:pt x="5395188" y="2308826"/>
                </a:cubicBezTo>
                <a:cubicBezTo>
                  <a:pt x="5398028" y="2307121"/>
                  <a:pt x="5401843" y="2303225"/>
                  <a:pt x="5403548" y="2304037"/>
                </a:cubicBezTo>
                <a:cubicBezTo>
                  <a:pt x="5409636" y="2306878"/>
                  <a:pt x="5406551" y="2311748"/>
                  <a:pt x="5404360" y="2315969"/>
                </a:cubicBezTo>
                <a:cubicBezTo>
                  <a:pt x="5334146" y="2469140"/>
                  <a:pt x="5265475" y="2623042"/>
                  <a:pt x="5192664" y="2774914"/>
                </a:cubicBezTo>
                <a:cubicBezTo>
                  <a:pt x="5176917" y="2807789"/>
                  <a:pt x="5145746" y="2833195"/>
                  <a:pt x="5122856" y="2862823"/>
                </a:cubicBezTo>
                <a:cubicBezTo>
                  <a:pt x="5115064" y="2872889"/>
                  <a:pt x="5098667" y="2879544"/>
                  <a:pt x="5105566" y="2897321"/>
                </a:cubicBezTo>
                <a:cubicBezTo>
                  <a:pt x="5116038" y="2888311"/>
                  <a:pt x="5126509" y="2879301"/>
                  <a:pt x="5136899" y="2870210"/>
                </a:cubicBezTo>
                <a:cubicBezTo>
                  <a:pt x="5139090" y="2866476"/>
                  <a:pt x="5139902" y="2859414"/>
                  <a:pt x="5146396" y="2863391"/>
                </a:cubicBezTo>
                <a:cubicBezTo>
                  <a:pt x="5152403" y="2867125"/>
                  <a:pt x="5146720" y="2871590"/>
                  <a:pt x="5145097" y="2875648"/>
                </a:cubicBezTo>
                <a:cubicBezTo>
                  <a:pt x="5118797" y="2934011"/>
                  <a:pt x="5093310" y="2992698"/>
                  <a:pt x="5065874" y="3050492"/>
                </a:cubicBezTo>
                <a:cubicBezTo>
                  <a:pt x="5046798" y="3090754"/>
                  <a:pt x="5016846" y="3057311"/>
                  <a:pt x="4992170" y="3058285"/>
                </a:cubicBezTo>
                <a:cubicBezTo>
                  <a:pt x="4965220" y="3059340"/>
                  <a:pt x="4992981" y="3040427"/>
                  <a:pt x="4985026" y="3033609"/>
                </a:cubicBezTo>
                <a:cubicBezTo>
                  <a:pt x="4972120" y="3026060"/>
                  <a:pt x="4971065" y="3043674"/>
                  <a:pt x="4962055" y="3044404"/>
                </a:cubicBezTo>
                <a:cubicBezTo>
                  <a:pt x="4954749" y="3056661"/>
                  <a:pt x="4949230" y="3047489"/>
                  <a:pt x="4943304" y="3043025"/>
                </a:cubicBezTo>
                <a:cubicBezTo>
                  <a:pt x="4942898" y="3043268"/>
                  <a:pt x="4942411" y="3043430"/>
                  <a:pt x="4942005" y="3043674"/>
                </a:cubicBezTo>
                <a:cubicBezTo>
                  <a:pt x="4941843" y="3043430"/>
                  <a:pt x="4941843" y="3043106"/>
                  <a:pt x="4941680" y="3042862"/>
                </a:cubicBezTo>
                <a:cubicBezTo>
                  <a:pt x="4908644" y="3045866"/>
                  <a:pt x="4877718" y="3034096"/>
                  <a:pt x="4845817" y="3029793"/>
                </a:cubicBezTo>
                <a:cubicBezTo>
                  <a:pt x="4831531" y="3027845"/>
                  <a:pt x="4828527" y="3018023"/>
                  <a:pt x="4822927" y="3008851"/>
                </a:cubicBezTo>
                <a:cubicBezTo>
                  <a:pt x="4792893" y="3024274"/>
                  <a:pt x="4712370" y="3009663"/>
                  <a:pt x="4692808" y="2985149"/>
                </a:cubicBezTo>
                <a:cubicBezTo>
                  <a:pt x="4671704" y="3003007"/>
                  <a:pt x="4650112" y="2990344"/>
                  <a:pt x="4629250" y="2985311"/>
                </a:cubicBezTo>
                <a:cubicBezTo>
                  <a:pt x="4607740" y="2980116"/>
                  <a:pt x="4642887" y="2967535"/>
                  <a:pt x="4627059" y="2960310"/>
                </a:cubicBezTo>
                <a:cubicBezTo>
                  <a:pt x="4580547" y="2994890"/>
                  <a:pt x="4535903" y="2962096"/>
                  <a:pt x="4490609" y="2955927"/>
                </a:cubicBezTo>
                <a:cubicBezTo>
                  <a:pt x="4489960" y="2955846"/>
                  <a:pt x="4490284" y="2948378"/>
                  <a:pt x="4490122" y="2944320"/>
                </a:cubicBezTo>
                <a:cubicBezTo>
                  <a:pt x="4452702" y="2955846"/>
                  <a:pt x="4416905" y="2943508"/>
                  <a:pt x="4380946" y="2936121"/>
                </a:cubicBezTo>
                <a:cubicBezTo>
                  <a:pt x="4367958" y="2933443"/>
                  <a:pt x="4349614" y="2936771"/>
                  <a:pt x="4347828" y="2914611"/>
                </a:cubicBezTo>
                <a:cubicBezTo>
                  <a:pt x="4346367" y="2895941"/>
                  <a:pt x="4350507" y="2881574"/>
                  <a:pt x="4367309" y="2870047"/>
                </a:cubicBezTo>
                <a:cubicBezTo>
                  <a:pt x="4469667" y="2800158"/>
                  <a:pt x="4571781" y="2729783"/>
                  <a:pt x="4673570" y="2658920"/>
                </a:cubicBezTo>
                <a:cubicBezTo>
                  <a:pt x="4819598" y="2557293"/>
                  <a:pt x="4965139" y="2454854"/>
                  <a:pt x="5111573" y="2353714"/>
                </a:cubicBezTo>
                <a:cubicBezTo>
                  <a:pt x="5120258" y="2347707"/>
                  <a:pt x="5128863" y="2325304"/>
                  <a:pt x="5145828" y="2344541"/>
                </a:cubicBezTo>
                <a:cubicBezTo>
                  <a:pt x="5153864" y="2352902"/>
                  <a:pt x="5158085" y="2344054"/>
                  <a:pt x="5160033" y="2339752"/>
                </a:cubicBezTo>
                <a:cubicBezTo>
                  <a:pt x="5177566" y="2300546"/>
                  <a:pt x="5218639" y="2285205"/>
                  <a:pt x="5244939" y="2255090"/>
                </a:cubicBezTo>
                <a:cubicBezTo>
                  <a:pt x="5233574" y="2251275"/>
                  <a:pt x="5217502" y="2249002"/>
                  <a:pt x="5237633" y="2234229"/>
                </a:cubicBezTo>
                <a:cubicBezTo>
                  <a:pt x="5272699" y="2182117"/>
                  <a:pt x="5307765" y="2130004"/>
                  <a:pt x="5342913" y="2077892"/>
                </a:cubicBezTo>
                <a:cubicBezTo>
                  <a:pt x="5340802" y="2075538"/>
                  <a:pt x="5338773" y="2073265"/>
                  <a:pt x="5336663" y="2070911"/>
                </a:cubicBezTo>
                <a:cubicBezTo>
                  <a:pt x="5296564" y="2126758"/>
                  <a:pt x="5256221" y="2182360"/>
                  <a:pt x="5216528" y="2238531"/>
                </a:cubicBezTo>
                <a:cubicBezTo>
                  <a:pt x="5194693" y="2269376"/>
                  <a:pt x="5171072" y="2297056"/>
                  <a:pt x="5138928" y="2319135"/>
                </a:cubicBezTo>
                <a:cubicBezTo>
                  <a:pt x="4934538" y="2459887"/>
                  <a:pt x="4731365" y="2602424"/>
                  <a:pt x="4527704" y="2744231"/>
                </a:cubicBezTo>
                <a:cubicBezTo>
                  <a:pt x="4469748" y="2784574"/>
                  <a:pt x="4411629" y="2824754"/>
                  <a:pt x="4345799" y="2870372"/>
                </a:cubicBezTo>
                <a:cubicBezTo>
                  <a:pt x="4356513" y="2768989"/>
                  <a:pt x="4333380" y="2676291"/>
                  <a:pt x="4359517" y="2584972"/>
                </a:cubicBezTo>
                <a:cubicBezTo>
                  <a:pt x="4363819" y="2569955"/>
                  <a:pt x="4354727" y="2559971"/>
                  <a:pt x="4339630" y="2563218"/>
                </a:cubicBezTo>
                <a:cubicBezTo>
                  <a:pt x="4284108" y="2575150"/>
                  <a:pt x="4284839" y="2540652"/>
                  <a:pt x="4287842" y="2502989"/>
                </a:cubicBezTo>
                <a:cubicBezTo>
                  <a:pt x="4288654" y="2492274"/>
                  <a:pt x="4286543" y="2481154"/>
                  <a:pt x="4288248" y="2470601"/>
                </a:cubicBezTo>
                <a:cubicBezTo>
                  <a:pt x="4292550" y="2444545"/>
                  <a:pt x="4281024" y="2439431"/>
                  <a:pt x="4256997" y="2439756"/>
                </a:cubicBezTo>
                <a:cubicBezTo>
                  <a:pt x="4152853" y="2441055"/>
                  <a:pt x="4048710" y="2440568"/>
                  <a:pt x="3944567" y="2440081"/>
                </a:cubicBezTo>
                <a:cubicBezTo>
                  <a:pt x="3930362" y="2439999"/>
                  <a:pt x="3908364" y="2448847"/>
                  <a:pt x="3909500" y="2421167"/>
                </a:cubicBezTo>
                <a:cubicBezTo>
                  <a:pt x="3910474" y="2396735"/>
                  <a:pt x="3931173" y="2405258"/>
                  <a:pt x="3943593" y="2405177"/>
                </a:cubicBezTo>
                <a:cubicBezTo>
                  <a:pt x="4046356" y="2404284"/>
                  <a:pt x="4149201" y="2403716"/>
                  <a:pt x="4251964" y="2405258"/>
                </a:cubicBezTo>
                <a:cubicBezTo>
                  <a:pt x="4279563" y="2405664"/>
                  <a:pt x="4288086" y="2398927"/>
                  <a:pt x="4288004" y="2369867"/>
                </a:cubicBezTo>
                <a:cubicBezTo>
                  <a:pt x="4287030" y="2073671"/>
                  <a:pt x="4288654" y="1777475"/>
                  <a:pt x="4287517" y="1481280"/>
                </a:cubicBezTo>
                <a:cubicBezTo>
                  <a:pt x="4287030" y="1361389"/>
                  <a:pt x="4297014" y="1240524"/>
                  <a:pt x="4266981" y="1122257"/>
                </a:cubicBezTo>
                <a:cubicBezTo>
                  <a:pt x="4259919" y="1094496"/>
                  <a:pt x="4251640" y="1067547"/>
                  <a:pt x="4292226" y="1061946"/>
                </a:cubicBezTo>
                <a:cubicBezTo>
                  <a:pt x="4286787" y="1039137"/>
                  <a:pt x="4254643" y="1060323"/>
                  <a:pt x="4255941" y="1038569"/>
                </a:cubicBezTo>
                <a:cubicBezTo>
                  <a:pt x="4256997" y="1021036"/>
                  <a:pt x="4283946" y="1040192"/>
                  <a:pt x="4291819" y="1023390"/>
                </a:cubicBezTo>
                <a:cubicBezTo>
                  <a:pt x="4290765" y="1017627"/>
                  <a:pt x="4286868" y="1012756"/>
                  <a:pt x="4281186" y="1014055"/>
                </a:cubicBezTo>
                <a:cubicBezTo>
                  <a:pt x="4247906" y="1021604"/>
                  <a:pt x="4244984" y="999931"/>
                  <a:pt x="4241249" y="975742"/>
                </a:cubicBezTo>
                <a:cubicBezTo>
                  <a:pt x="4233376" y="925091"/>
                  <a:pt x="4223473" y="874845"/>
                  <a:pt x="4215031" y="824275"/>
                </a:cubicBezTo>
                <a:cubicBezTo>
                  <a:pt x="4213732" y="816483"/>
                  <a:pt x="4207238" y="805444"/>
                  <a:pt x="4222418" y="801791"/>
                </a:cubicBezTo>
                <a:cubicBezTo>
                  <a:pt x="4233538" y="799112"/>
                  <a:pt x="4255536" y="809421"/>
                  <a:pt x="4251396" y="787017"/>
                </a:cubicBezTo>
                <a:cubicBezTo>
                  <a:pt x="4248474" y="771108"/>
                  <a:pt x="4227937" y="781904"/>
                  <a:pt x="4215761" y="778332"/>
                </a:cubicBezTo>
                <a:cubicBezTo>
                  <a:pt x="4209755" y="776546"/>
                  <a:pt x="4206589" y="773624"/>
                  <a:pt x="4206508" y="766968"/>
                </a:cubicBezTo>
                <a:cubicBezTo>
                  <a:pt x="4219252" y="753656"/>
                  <a:pt x="4242629" y="771514"/>
                  <a:pt x="4254075" y="754549"/>
                </a:cubicBezTo>
                <a:cubicBezTo>
                  <a:pt x="4251153" y="745295"/>
                  <a:pt x="4245552" y="743915"/>
                  <a:pt x="4240438" y="744727"/>
                </a:cubicBezTo>
                <a:cubicBezTo>
                  <a:pt x="4206833" y="750084"/>
                  <a:pt x="4198310" y="733769"/>
                  <a:pt x="4194413" y="702437"/>
                </a:cubicBezTo>
                <a:cubicBezTo>
                  <a:pt x="4186296" y="636931"/>
                  <a:pt x="4173227" y="572075"/>
                  <a:pt x="4160890" y="507218"/>
                </a:cubicBezTo>
                <a:cubicBezTo>
                  <a:pt x="4158211" y="493013"/>
                  <a:pt x="4155126" y="483435"/>
                  <a:pt x="4174932" y="484977"/>
                </a:cubicBezTo>
                <a:cubicBezTo>
                  <a:pt x="4182319" y="485546"/>
                  <a:pt x="4188325" y="481162"/>
                  <a:pt x="4188325" y="473207"/>
                </a:cubicBezTo>
                <a:cubicBezTo>
                  <a:pt x="4188406" y="464441"/>
                  <a:pt x="4181344" y="463467"/>
                  <a:pt x="4174283" y="462574"/>
                </a:cubicBezTo>
                <a:cubicBezTo>
                  <a:pt x="4166003" y="461519"/>
                  <a:pt x="4153746" y="466146"/>
                  <a:pt x="4154558" y="450804"/>
                </a:cubicBezTo>
                <a:cubicBezTo>
                  <a:pt x="4163649" y="440252"/>
                  <a:pt x="4187027" y="455674"/>
                  <a:pt x="4186864" y="437005"/>
                </a:cubicBezTo>
                <a:cubicBezTo>
                  <a:pt x="4186783" y="420608"/>
                  <a:pt x="4167383" y="430592"/>
                  <a:pt x="4156993" y="427589"/>
                </a:cubicBezTo>
                <a:cubicBezTo>
                  <a:pt x="4145223" y="424261"/>
                  <a:pt x="4144330" y="413952"/>
                  <a:pt x="4143194" y="405023"/>
                </a:cubicBezTo>
                <a:cubicBezTo>
                  <a:pt x="4131749" y="315572"/>
                  <a:pt x="4104313" y="228312"/>
                  <a:pt x="4106748" y="136913"/>
                </a:cubicBezTo>
                <a:cubicBezTo>
                  <a:pt x="4107397" y="112399"/>
                  <a:pt x="4101309" y="85775"/>
                  <a:pt x="4141246" y="92025"/>
                </a:cubicBezTo>
                <a:cubicBezTo>
                  <a:pt x="4149363" y="93324"/>
                  <a:pt x="4157399" y="89833"/>
                  <a:pt x="4157318" y="78794"/>
                </a:cubicBezTo>
                <a:cubicBezTo>
                  <a:pt x="4157318" y="68404"/>
                  <a:pt x="4151068" y="63290"/>
                  <a:pt x="4141976" y="65076"/>
                </a:cubicBezTo>
                <a:cubicBezTo>
                  <a:pt x="4108777" y="71407"/>
                  <a:pt x="4102852" y="54523"/>
                  <a:pt x="4106748" y="26763"/>
                </a:cubicBezTo>
                <a:cubicBezTo>
                  <a:pt x="4108128" y="16616"/>
                  <a:pt x="4110157" y="869"/>
                  <a:pt x="4096358" y="57"/>
                </a:cubicBezTo>
                <a:cubicBezTo>
                  <a:pt x="4076552" y="-1160"/>
                  <a:pt x="4083614" y="17347"/>
                  <a:pt x="4084020" y="27331"/>
                </a:cubicBezTo>
                <a:cubicBezTo>
                  <a:pt x="4085075" y="50871"/>
                  <a:pt x="4085318" y="70920"/>
                  <a:pt x="4052200" y="64995"/>
                </a:cubicBezTo>
                <a:cubicBezTo>
                  <a:pt x="4042297" y="63209"/>
                  <a:pt x="4032070" y="65319"/>
                  <a:pt x="4031664" y="77820"/>
                </a:cubicBezTo>
                <a:cubicBezTo>
                  <a:pt x="4031177" y="93324"/>
                  <a:pt x="4043677" y="94622"/>
                  <a:pt x="4054473" y="92837"/>
                </a:cubicBezTo>
                <a:cubicBezTo>
                  <a:pt x="4082315" y="88291"/>
                  <a:pt x="4083533" y="103308"/>
                  <a:pt x="4084101" y="125386"/>
                </a:cubicBezTo>
                <a:cubicBezTo>
                  <a:pt x="4086617" y="220926"/>
                  <a:pt x="4059668" y="312163"/>
                  <a:pt x="4046113" y="405348"/>
                </a:cubicBezTo>
                <a:cubicBezTo>
                  <a:pt x="4043839" y="420933"/>
                  <a:pt x="4038645" y="430349"/>
                  <a:pt x="4020543" y="427914"/>
                </a:cubicBezTo>
                <a:cubicBezTo>
                  <a:pt x="4013400" y="426940"/>
                  <a:pt x="4002117" y="425803"/>
                  <a:pt x="4003010" y="437898"/>
                </a:cubicBezTo>
                <a:cubicBezTo>
                  <a:pt x="4003822" y="449262"/>
                  <a:pt x="4014699" y="445934"/>
                  <a:pt x="4022086" y="446664"/>
                </a:cubicBezTo>
                <a:cubicBezTo>
                  <a:pt x="4029229" y="447395"/>
                  <a:pt x="4035479" y="448775"/>
                  <a:pt x="4035154" y="457866"/>
                </a:cubicBezTo>
                <a:cubicBezTo>
                  <a:pt x="4027118" y="469474"/>
                  <a:pt x="4004552" y="452427"/>
                  <a:pt x="4002686" y="472639"/>
                </a:cubicBezTo>
                <a:cubicBezTo>
                  <a:pt x="4001143" y="489198"/>
                  <a:pt x="4018108" y="482542"/>
                  <a:pt x="4026712" y="486601"/>
                </a:cubicBezTo>
                <a:cubicBezTo>
                  <a:pt x="4038320" y="491958"/>
                  <a:pt x="4028904" y="500562"/>
                  <a:pt x="4027849" y="507218"/>
                </a:cubicBezTo>
                <a:cubicBezTo>
                  <a:pt x="4018920" y="564526"/>
                  <a:pt x="4007962" y="621508"/>
                  <a:pt x="4000737" y="678978"/>
                </a:cubicBezTo>
                <a:cubicBezTo>
                  <a:pt x="3995786" y="718346"/>
                  <a:pt x="3989211" y="752438"/>
                  <a:pt x="3938235" y="749435"/>
                </a:cubicBezTo>
                <a:cubicBezTo>
                  <a:pt x="3938073" y="749435"/>
                  <a:pt x="3937667" y="754305"/>
                  <a:pt x="3937180" y="759013"/>
                </a:cubicBezTo>
                <a:cubicBezTo>
                  <a:pt x="3952927" y="761124"/>
                  <a:pt x="3968756" y="763315"/>
                  <a:pt x="3987344" y="765832"/>
                </a:cubicBezTo>
                <a:cubicBezTo>
                  <a:pt x="3979065" y="779874"/>
                  <a:pt x="3969486" y="778332"/>
                  <a:pt x="3960395" y="779144"/>
                </a:cubicBezTo>
                <a:cubicBezTo>
                  <a:pt x="3951953" y="779956"/>
                  <a:pt x="3939128" y="774598"/>
                  <a:pt x="3937586" y="788722"/>
                </a:cubicBezTo>
                <a:cubicBezTo>
                  <a:pt x="3935962" y="803252"/>
                  <a:pt x="3948544" y="802197"/>
                  <a:pt x="3957392" y="801385"/>
                </a:cubicBezTo>
                <a:cubicBezTo>
                  <a:pt x="3978091" y="799599"/>
                  <a:pt x="3978009" y="808934"/>
                  <a:pt x="3974762" y="825655"/>
                </a:cubicBezTo>
                <a:cubicBezTo>
                  <a:pt x="3966158" y="869326"/>
                  <a:pt x="3959015" y="913240"/>
                  <a:pt x="3952765" y="957316"/>
                </a:cubicBezTo>
                <a:cubicBezTo>
                  <a:pt x="3948138" y="989785"/>
                  <a:pt x="3943593" y="1020549"/>
                  <a:pt x="3899760" y="1018276"/>
                </a:cubicBezTo>
                <a:cubicBezTo>
                  <a:pt x="3899354" y="1018276"/>
                  <a:pt x="3898705" y="1022984"/>
                  <a:pt x="3898299" y="1025175"/>
                </a:cubicBezTo>
                <a:cubicBezTo>
                  <a:pt x="3907796" y="1038650"/>
                  <a:pt x="3928413" y="1022497"/>
                  <a:pt x="3936855" y="1039380"/>
                </a:cubicBezTo>
                <a:cubicBezTo>
                  <a:pt x="3930849" y="1060323"/>
                  <a:pt x="3904143" y="1039624"/>
                  <a:pt x="3897325" y="1063083"/>
                </a:cubicBezTo>
                <a:cubicBezTo>
                  <a:pt x="3935962" y="1066573"/>
                  <a:pt x="3929063" y="1089382"/>
                  <a:pt x="3924192" y="1117874"/>
                </a:cubicBezTo>
                <a:cubicBezTo>
                  <a:pt x="3914371" y="1174856"/>
                  <a:pt x="3900815" y="1231352"/>
                  <a:pt x="3900977" y="1290039"/>
                </a:cubicBezTo>
                <a:cubicBezTo>
                  <a:pt x="3901627" y="1529415"/>
                  <a:pt x="3900734" y="1768709"/>
                  <a:pt x="3900328" y="2008084"/>
                </a:cubicBezTo>
                <a:cubicBezTo>
                  <a:pt x="3900328" y="2016202"/>
                  <a:pt x="3900328" y="2024319"/>
                  <a:pt x="3899841" y="2032436"/>
                </a:cubicBezTo>
                <a:cubicBezTo>
                  <a:pt x="3899435" y="2039336"/>
                  <a:pt x="3902682" y="2047696"/>
                  <a:pt x="3890019" y="2054352"/>
                </a:cubicBezTo>
                <a:cubicBezTo>
                  <a:pt x="3871349" y="1979025"/>
                  <a:pt x="3834579" y="1910191"/>
                  <a:pt x="3840504" y="1830968"/>
                </a:cubicBezTo>
                <a:cubicBezTo>
                  <a:pt x="3841560" y="1817168"/>
                  <a:pt x="3846105" y="1795739"/>
                  <a:pt x="3825974" y="1794440"/>
                </a:cubicBezTo>
                <a:cubicBezTo>
                  <a:pt x="3804221" y="1793060"/>
                  <a:pt x="3809821" y="1814652"/>
                  <a:pt x="3809091" y="1828370"/>
                </a:cubicBezTo>
                <a:cubicBezTo>
                  <a:pt x="3803815" y="1929023"/>
                  <a:pt x="3784496" y="2025374"/>
                  <a:pt x="3725565" y="2110117"/>
                </a:cubicBezTo>
                <a:cubicBezTo>
                  <a:pt x="3718990" y="2119533"/>
                  <a:pt x="3723455" y="2128543"/>
                  <a:pt x="3729055" y="2136255"/>
                </a:cubicBezTo>
                <a:cubicBezTo>
                  <a:pt x="3733439" y="2142261"/>
                  <a:pt x="3741799" y="2143966"/>
                  <a:pt x="3741718" y="2154681"/>
                </a:cubicBezTo>
                <a:cubicBezTo>
                  <a:pt x="3741150" y="2243077"/>
                  <a:pt x="3741394" y="2331473"/>
                  <a:pt x="3741394" y="2429041"/>
                </a:cubicBezTo>
                <a:cubicBezTo>
                  <a:pt x="3699752" y="2382773"/>
                  <a:pt x="3663956" y="2340807"/>
                  <a:pt x="3612574" y="2326846"/>
                </a:cubicBezTo>
                <a:cubicBezTo>
                  <a:pt x="3565332" y="2314021"/>
                  <a:pt x="3556241" y="2287315"/>
                  <a:pt x="3562247" y="2246080"/>
                </a:cubicBezTo>
                <a:cubicBezTo>
                  <a:pt x="3564196" y="2233011"/>
                  <a:pt x="3558838" y="2218969"/>
                  <a:pt x="3568173" y="2206955"/>
                </a:cubicBezTo>
                <a:cubicBezTo>
                  <a:pt x="3572800" y="2201030"/>
                  <a:pt x="3572719" y="2195429"/>
                  <a:pt x="3567443" y="2189260"/>
                </a:cubicBezTo>
                <a:cubicBezTo>
                  <a:pt x="3539682" y="2156953"/>
                  <a:pt x="3524746" y="2119209"/>
                  <a:pt x="3519632" y="2077162"/>
                </a:cubicBezTo>
                <a:cubicBezTo>
                  <a:pt x="3518658" y="2069369"/>
                  <a:pt x="3517684" y="2059710"/>
                  <a:pt x="3506239" y="2061252"/>
                </a:cubicBezTo>
                <a:cubicBezTo>
                  <a:pt x="3496985" y="2062551"/>
                  <a:pt x="3499826" y="2071236"/>
                  <a:pt x="3498852" y="2077324"/>
                </a:cubicBezTo>
                <a:cubicBezTo>
                  <a:pt x="3492602" y="2117423"/>
                  <a:pt x="3479209" y="2154681"/>
                  <a:pt x="3453396" y="2186500"/>
                </a:cubicBezTo>
                <a:cubicBezTo>
                  <a:pt x="3449094" y="2191857"/>
                  <a:pt x="3441220" y="2197621"/>
                  <a:pt x="3446334" y="2202978"/>
                </a:cubicBezTo>
                <a:cubicBezTo>
                  <a:pt x="3467439" y="2225219"/>
                  <a:pt x="3454533" y="2251843"/>
                  <a:pt x="3457049" y="2276195"/>
                </a:cubicBezTo>
                <a:cubicBezTo>
                  <a:pt x="3458510" y="2290725"/>
                  <a:pt x="3463218" y="2313290"/>
                  <a:pt x="3437568" y="2311829"/>
                </a:cubicBezTo>
                <a:cubicBezTo>
                  <a:pt x="3413135" y="2310531"/>
                  <a:pt x="3425717" y="2289020"/>
                  <a:pt x="3425636" y="2277575"/>
                </a:cubicBezTo>
                <a:cubicBezTo>
                  <a:pt x="3424742" y="2066609"/>
                  <a:pt x="3423363" y="1855563"/>
                  <a:pt x="3426204" y="1644597"/>
                </a:cubicBezTo>
                <a:cubicBezTo>
                  <a:pt x="3426853" y="1597842"/>
                  <a:pt x="3413947" y="1567646"/>
                  <a:pt x="3376851" y="1539399"/>
                </a:cubicBezTo>
                <a:cubicBezTo>
                  <a:pt x="3344869" y="1515047"/>
                  <a:pt x="3312239" y="1523814"/>
                  <a:pt x="3280338" y="1524382"/>
                </a:cubicBezTo>
                <a:cubicBezTo>
                  <a:pt x="3247220" y="1524950"/>
                  <a:pt x="3237073" y="1516833"/>
                  <a:pt x="3237479" y="1482497"/>
                </a:cubicBezTo>
                <a:cubicBezTo>
                  <a:pt x="3239427" y="1331031"/>
                  <a:pt x="3237073" y="1179564"/>
                  <a:pt x="3239265" y="1028098"/>
                </a:cubicBezTo>
                <a:cubicBezTo>
                  <a:pt x="3239752" y="992707"/>
                  <a:pt x="3228794" y="984265"/>
                  <a:pt x="3196244" y="986944"/>
                </a:cubicBezTo>
                <a:cubicBezTo>
                  <a:pt x="3162639" y="989703"/>
                  <a:pt x="3128628" y="987187"/>
                  <a:pt x="3094861" y="987674"/>
                </a:cubicBezTo>
                <a:cubicBezTo>
                  <a:pt x="3079762" y="987918"/>
                  <a:pt x="3070347" y="985888"/>
                  <a:pt x="3067749" y="966975"/>
                </a:cubicBezTo>
                <a:cubicBezTo>
                  <a:pt x="3061580" y="921600"/>
                  <a:pt x="3052164" y="876631"/>
                  <a:pt x="3044453" y="831500"/>
                </a:cubicBezTo>
                <a:cubicBezTo>
                  <a:pt x="3041693" y="815265"/>
                  <a:pt x="3037878" y="797732"/>
                  <a:pt x="3065233" y="801466"/>
                </a:cubicBezTo>
                <a:cubicBezTo>
                  <a:pt x="3073999" y="802684"/>
                  <a:pt x="3082766" y="797732"/>
                  <a:pt x="3081954" y="789209"/>
                </a:cubicBezTo>
                <a:cubicBezTo>
                  <a:pt x="3081061" y="780118"/>
                  <a:pt x="3070834" y="779874"/>
                  <a:pt x="3062554" y="778657"/>
                </a:cubicBezTo>
                <a:cubicBezTo>
                  <a:pt x="3052489" y="777115"/>
                  <a:pt x="3036336" y="786530"/>
                  <a:pt x="3035118" y="765832"/>
                </a:cubicBezTo>
                <a:cubicBezTo>
                  <a:pt x="3048917" y="755036"/>
                  <a:pt x="3069859" y="770134"/>
                  <a:pt x="3085607" y="750571"/>
                </a:cubicBezTo>
                <a:cubicBezTo>
                  <a:pt x="3077003" y="747893"/>
                  <a:pt x="3070671" y="743591"/>
                  <a:pt x="3065639" y="744727"/>
                </a:cubicBezTo>
                <a:cubicBezTo>
                  <a:pt x="3031059" y="752601"/>
                  <a:pt x="3026108" y="729548"/>
                  <a:pt x="3021887" y="704628"/>
                </a:cubicBezTo>
                <a:cubicBezTo>
                  <a:pt x="3011091" y="640827"/>
                  <a:pt x="2999484" y="577188"/>
                  <a:pt x="2989337" y="513306"/>
                </a:cubicBezTo>
                <a:cubicBezTo>
                  <a:pt x="2987632" y="502754"/>
                  <a:pt x="2977161" y="484490"/>
                  <a:pt x="3002649" y="484815"/>
                </a:cubicBezTo>
                <a:cubicBezTo>
                  <a:pt x="3010361" y="484896"/>
                  <a:pt x="3016367" y="479701"/>
                  <a:pt x="3015880" y="472964"/>
                </a:cubicBezTo>
                <a:cubicBezTo>
                  <a:pt x="3015475" y="466064"/>
                  <a:pt x="3008737" y="463142"/>
                  <a:pt x="3001107" y="462006"/>
                </a:cubicBezTo>
                <a:cubicBezTo>
                  <a:pt x="2993720" y="460869"/>
                  <a:pt x="2980814" y="468175"/>
                  <a:pt x="2980327" y="452346"/>
                </a:cubicBezTo>
                <a:cubicBezTo>
                  <a:pt x="2988688" y="438304"/>
                  <a:pt x="3011903" y="456486"/>
                  <a:pt x="3016286" y="434976"/>
                </a:cubicBezTo>
                <a:cubicBezTo>
                  <a:pt x="3006140" y="417686"/>
                  <a:pt x="2975294" y="440982"/>
                  <a:pt x="2971723" y="411436"/>
                </a:cubicBezTo>
                <a:cubicBezTo>
                  <a:pt x="2960521" y="319225"/>
                  <a:pt x="2933004" y="229367"/>
                  <a:pt x="2931624" y="135614"/>
                </a:cubicBezTo>
                <a:cubicBezTo>
                  <a:pt x="2931218" y="109071"/>
                  <a:pt x="2930650" y="86099"/>
                  <a:pt x="2968314" y="92106"/>
                </a:cubicBezTo>
                <a:cubicBezTo>
                  <a:pt x="2977405" y="93567"/>
                  <a:pt x="2988444" y="89914"/>
                  <a:pt x="2986740" y="76602"/>
                </a:cubicBezTo>
                <a:cubicBezTo>
                  <a:pt x="2985441" y="66862"/>
                  <a:pt x="2976837" y="63452"/>
                  <a:pt x="2968476" y="64913"/>
                </a:cubicBezTo>
                <a:cubicBezTo>
                  <a:pt x="2936900" y="70352"/>
                  <a:pt x="2927647" y="56472"/>
                  <a:pt x="2931462" y="26763"/>
                </a:cubicBezTo>
                <a:cubicBezTo>
                  <a:pt x="2932598" y="17915"/>
                  <a:pt x="2937387" y="220"/>
                  <a:pt x="2923345" y="301"/>
                </a:cubicBezTo>
                <a:cubicBezTo>
                  <a:pt x="2904837" y="382"/>
                  <a:pt x="2913036" y="19620"/>
                  <a:pt x="2913360" y="29279"/>
                </a:cubicBezTo>
                <a:cubicBezTo>
                  <a:pt x="2914172" y="52494"/>
                  <a:pt x="2912955" y="69946"/>
                  <a:pt x="2882272" y="64832"/>
                </a:cubicBezTo>
                <a:cubicBezTo>
                  <a:pt x="2871313" y="63047"/>
                  <a:pt x="2858245" y="64508"/>
                  <a:pt x="2858651" y="79281"/>
                </a:cubicBezTo>
                <a:cubicBezTo>
                  <a:pt x="2859056" y="94298"/>
                  <a:pt x="2873018" y="93973"/>
                  <a:pt x="2883327" y="92512"/>
                </a:cubicBezTo>
                <a:cubicBezTo>
                  <a:pt x="2911006" y="88616"/>
                  <a:pt x="2913036" y="103470"/>
                  <a:pt x="2913442" y="125873"/>
                </a:cubicBezTo>
                <a:cubicBezTo>
                  <a:pt x="2914903" y="202337"/>
                  <a:pt x="2895259" y="275635"/>
                  <a:pt x="2882921" y="349989"/>
                </a:cubicBezTo>
                <a:cubicBezTo>
                  <a:pt x="2876995" y="385948"/>
                  <a:pt x="2886655" y="431972"/>
                  <a:pt x="2829104" y="434001"/>
                </a:cubicBezTo>
                <a:cubicBezTo>
                  <a:pt x="2835354" y="456243"/>
                  <a:pt x="2860112" y="436274"/>
                  <a:pt x="2865307" y="455350"/>
                </a:cubicBezTo>
                <a:cubicBezTo>
                  <a:pt x="2837140" y="464360"/>
                  <a:pt x="2838439" y="463467"/>
                  <a:pt x="2854917" y="487575"/>
                </a:cubicBezTo>
                <a:cubicBezTo>
                  <a:pt x="2859787" y="494718"/>
                  <a:pt x="2856865" y="508517"/>
                  <a:pt x="2855160" y="518826"/>
                </a:cubicBezTo>
                <a:cubicBezTo>
                  <a:pt x="2845988" y="571994"/>
                  <a:pt x="2833082" y="624593"/>
                  <a:pt x="2827318" y="678085"/>
                </a:cubicBezTo>
                <a:cubicBezTo>
                  <a:pt x="2823016" y="718265"/>
                  <a:pt x="2817496" y="750734"/>
                  <a:pt x="2767008" y="748704"/>
                </a:cubicBezTo>
                <a:cubicBezTo>
                  <a:pt x="2766521" y="748704"/>
                  <a:pt x="2765871" y="753412"/>
                  <a:pt x="2765384" y="755929"/>
                </a:cubicBezTo>
                <a:cubicBezTo>
                  <a:pt x="2777560" y="769241"/>
                  <a:pt x="2798502" y="754224"/>
                  <a:pt x="2811246" y="766643"/>
                </a:cubicBezTo>
                <a:cubicBezTo>
                  <a:pt x="2807350" y="780524"/>
                  <a:pt x="2798502" y="778251"/>
                  <a:pt x="2790791" y="778738"/>
                </a:cubicBezTo>
                <a:cubicBezTo>
                  <a:pt x="2780807" y="779306"/>
                  <a:pt x="2766034" y="774274"/>
                  <a:pt x="2765871" y="790508"/>
                </a:cubicBezTo>
                <a:cubicBezTo>
                  <a:pt x="2765709" y="803414"/>
                  <a:pt x="2778453" y="801872"/>
                  <a:pt x="2787788" y="801304"/>
                </a:cubicBezTo>
                <a:cubicBezTo>
                  <a:pt x="2803616" y="800411"/>
                  <a:pt x="2804509" y="808122"/>
                  <a:pt x="2802074" y="821434"/>
                </a:cubicBezTo>
                <a:cubicBezTo>
                  <a:pt x="2793064" y="870462"/>
                  <a:pt x="2784784" y="919652"/>
                  <a:pt x="2777073" y="968923"/>
                </a:cubicBezTo>
                <a:cubicBezTo>
                  <a:pt x="2775368" y="979638"/>
                  <a:pt x="2773014" y="986781"/>
                  <a:pt x="2760595" y="987106"/>
                </a:cubicBezTo>
                <a:cubicBezTo>
                  <a:pt x="2728126" y="987836"/>
                  <a:pt x="2732266" y="1010565"/>
                  <a:pt x="2732834" y="1032400"/>
                </a:cubicBezTo>
                <a:cubicBezTo>
                  <a:pt x="2734377" y="1091331"/>
                  <a:pt x="2737786" y="1150424"/>
                  <a:pt x="2735188" y="1209273"/>
                </a:cubicBezTo>
                <a:cubicBezTo>
                  <a:pt x="2732023" y="1281922"/>
                  <a:pt x="2729750" y="1281841"/>
                  <a:pt x="2656370" y="1281841"/>
                </a:cubicBezTo>
                <a:cubicBezTo>
                  <a:pt x="2648253" y="1281841"/>
                  <a:pt x="2639893" y="1283221"/>
                  <a:pt x="2632100" y="1281678"/>
                </a:cubicBezTo>
                <a:cubicBezTo>
                  <a:pt x="2594518" y="1274129"/>
                  <a:pt x="2588917" y="1291662"/>
                  <a:pt x="2588998" y="1325592"/>
                </a:cubicBezTo>
                <a:cubicBezTo>
                  <a:pt x="2590216" y="1713756"/>
                  <a:pt x="2589810" y="2101919"/>
                  <a:pt x="2589404" y="2490082"/>
                </a:cubicBezTo>
                <a:cubicBezTo>
                  <a:pt x="2589404" y="2504206"/>
                  <a:pt x="2595654" y="2520116"/>
                  <a:pt x="2582667" y="2532292"/>
                </a:cubicBezTo>
                <a:cubicBezTo>
                  <a:pt x="2555636" y="2557617"/>
                  <a:pt x="2528525" y="2582781"/>
                  <a:pt x="2499709" y="2609567"/>
                </a:cubicBezTo>
                <a:cubicBezTo>
                  <a:pt x="2499709" y="2596742"/>
                  <a:pt x="2499709" y="2583755"/>
                  <a:pt x="2499709" y="2570848"/>
                </a:cubicBezTo>
                <a:cubicBezTo>
                  <a:pt x="2499709" y="2212394"/>
                  <a:pt x="2499790" y="1854020"/>
                  <a:pt x="2499466" y="1495566"/>
                </a:cubicBezTo>
                <a:cubicBezTo>
                  <a:pt x="2499466" y="1477465"/>
                  <a:pt x="2508882" y="1453032"/>
                  <a:pt x="2473490" y="1454006"/>
                </a:cubicBezTo>
                <a:cubicBezTo>
                  <a:pt x="2444350" y="1454818"/>
                  <a:pt x="2403439" y="1467724"/>
                  <a:pt x="2388991" y="1447106"/>
                </a:cubicBezTo>
                <a:cubicBezTo>
                  <a:pt x="2374218" y="1426002"/>
                  <a:pt x="2384202" y="1387526"/>
                  <a:pt x="2383471" y="1356600"/>
                </a:cubicBezTo>
                <a:cubicBezTo>
                  <a:pt x="2383309" y="1348483"/>
                  <a:pt x="2383471" y="1340365"/>
                  <a:pt x="2383471" y="1332248"/>
                </a:cubicBezTo>
                <a:cubicBezTo>
                  <a:pt x="2383471" y="1266905"/>
                  <a:pt x="2383471" y="1265769"/>
                  <a:pt x="2318290" y="1266093"/>
                </a:cubicBezTo>
                <a:cubicBezTo>
                  <a:pt x="2295806" y="1266174"/>
                  <a:pt x="2288256" y="1261061"/>
                  <a:pt x="2288987" y="1237440"/>
                </a:cubicBezTo>
                <a:cubicBezTo>
                  <a:pt x="2290773" y="1182080"/>
                  <a:pt x="2288500" y="1126559"/>
                  <a:pt x="2289961" y="1071119"/>
                </a:cubicBezTo>
                <a:cubicBezTo>
                  <a:pt x="2290610" y="1046848"/>
                  <a:pt x="2287120" y="1035484"/>
                  <a:pt x="2258142" y="1036621"/>
                </a:cubicBezTo>
                <a:cubicBezTo>
                  <a:pt x="2193286" y="1039137"/>
                  <a:pt x="2128267" y="1038894"/>
                  <a:pt x="2063411" y="1036864"/>
                </a:cubicBezTo>
                <a:cubicBezTo>
                  <a:pt x="2036462" y="1036052"/>
                  <a:pt x="2029643" y="1044007"/>
                  <a:pt x="2029887" y="1070469"/>
                </a:cubicBezTo>
                <a:cubicBezTo>
                  <a:pt x="2031104" y="1223316"/>
                  <a:pt x="2028669" y="1376162"/>
                  <a:pt x="2031591" y="1528928"/>
                </a:cubicBezTo>
                <a:cubicBezTo>
                  <a:pt x="2032403" y="1572111"/>
                  <a:pt x="2019984" y="1587777"/>
                  <a:pt x="1978667" y="1579822"/>
                </a:cubicBezTo>
                <a:cubicBezTo>
                  <a:pt x="1943358" y="1573004"/>
                  <a:pt x="1933049" y="1588832"/>
                  <a:pt x="1938974" y="1621382"/>
                </a:cubicBezTo>
                <a:cubicBezTo>
                  <a:pt x="1943520" y="1646464"/>
                  <a:pt x="1932237" y="1654906"/>
                  <a:pt x="1907480" y="1653364"/>
                </a:cubicBezTo>
                <a:cubicBezTo>
                  <a:pt x="1877852" y="1651578"/>
                  <a:pt x="1847900" y="1654338"/>
                  <a:pt x="1818272" y="1652471"/>
                </a:cubicBezTo>
                <a:cubicBezTo>
                  <a:pt x="1794489" y="1651010"/>
                  <a:pt x="1788157" y="1659858"/>
                  <a:pt x="1789131" y="1682586"/>
                </a:cubicBezTo>
                <a:cubicBezTo>
                  <a:pt x="1790836" y="1721710"/>
                  <a:pt x="1789294" y="1760998"/>
                  <a:pt x="1789700" y="1800204"/>
                </a:cubicBezTo>
                <a:cubicBezTo>
                  <a:pt x="1789862" y="1814977"/>
                  <a:pt x="1789618" y="1828776"/>
                  <a:pt x="1769325" y="1825367"/>
                </a:cubicBezTo>
                <a:cubicBezTo>
                  <a:pt x="1738155" y="1820253"/>
                  <a:pt x="1735477" y="1836650"/>
                  <a:pt x="1735639" y="1862381"/>
                </a:cubicBezTo>
                <a:cubicBezTo>
                  <a:pt x="1736532" y="2081464"/>
                  <a:pt x="1736207" y="2300628"/>
                  <a:pt x="1735964" y="2519710"/>
                </a:cubicBezTo>
                <a:cubicBezTo>
                  <a:pt x="1735964" y="2552017"/>
                  <a:pt x="1746110" y="2592521"/>
                  <a:pt x="1730688" y="2614356"/>
                </a:cubicBezTo>
                <a:cubicBezTo>
                  <a:pt x="1713479" y="2638708"/>
                  <a:pt x="1670458" y="2621337"/>
                  <a:pt x="1638801" y="2622474"/>
                </a:cubicBezTo>
                <a:cubicBezTo>
                  <a:pt x="1617859" y="2623204"/>
                  <a:pt x="1609985" y="2628967"/>
                  <a:pt x="1610472" y="2650478"/>
                </a:cubicBezTo>
                <a:cubicBezTo>
                  <a:pt x="1611609" y="2700480"/>
                  <a:pt x="1611852" y="2750563"/>
                  <a:pt x="1610472" y="2800564"/>
                </a:cubicBezTo>
                <a:cubicBezTo>
                  <a:pt x="1609579" y="2835143"/>
                  <a:pt x="1625976" y="2881087"/>
                  <a:pt x="1602923" y="2901136"/>
                </a:cubicBezTo>
                <a:cubicBezTo>
                  <a:pt x="1583361" y="2918182"/>
                  <a:pt x="1538635" y="2908523"/>
                  <a:pt x="1505192" y="2906737"/>
                </a:cubicBezTo>
                <a:cubicBezTo>
                  <a:pt x="1477432" y="2905276"/>
                  <a:pt x="1464282" y="2912744"/>
                  <a:pt x="1469639" y="2941885"/>
                </a:cubicBezTo>
                <a:cubicBezTo>
                  <a:pt x="1474347" y="2967372"/>
                  <a:pt x="1463389" y="2973623"/>
                  <a:pt x="1438713" y="2972892"/>
                </a:cubicBezTo>
                <a:cubicBezTo>
                  <a:pt x="1375155" y="2971106"/>
                  <a:pt x="1311517" y="2970863"/>
                  <a:pt x="1248040" y="2972973"/>
                </a:cubicBezTo>
                <a:cubicBezTo>
                  <a:pt x="1221578" y="2973866"/>
                  <a:pt x="1215977" y="2964613"/>
                  <a:pt x="1217520" y="2940748"/>
                </a:cubicBezTo>
                <a:cubicBezTo>
                  <a:pt x="1219468" y="2911120"/>
                  <a:pt x="1215734" y="2881087"/>
                  <a:pt x="1218575" y="2851540"/>
                </a:cubicBezTo>
                <a:cubicBezTo>
                  <a:pt x="1221497" y="2821507"/>
                  <a:pt x="1212649" y="2808682"/>
                  <a:pt x="1181804" y="2814688"/>
                </a:cubicBezTo>
                <a:cubicBezTo>
                  <a:pt x="1152176" y="2820451"/>
                  <a:pt x="1143816" y="2809412"/>
                  <a:pt x="1144059" y="2778486"/>
                </a:cubicBezTo>
                <a:cubicBezTo>
                  <a:pt x="1145683" y="2576936"/>
                  <a:pt x="1144384" y="2375468"/>
                  <a:pt x="1145439" y="2173918"/>
                </a:cubicBezTo>
                <a:cubicBezTo>
                  <a:pt x="1145601" y="2144615"/>
                  <a:pt x="1141705" y="2130491"/>
                  <a:pt x="1107126" y="2132927"/>
                </a:cubicBezTo>
                <a:cubicBezTo>
                  <a:pt x="1058667" y="2136417"/>
                  <a:pt x="1009801" y="2132927"/>
                  <a:pt x="961098" y="2134226"/>
                </a:cubicBezTo>
                <a:cubicBezTo>
                  <a:pt x="940237" y="2134794"/>
                  <a:pt x="927006" y="2131709"/>
                  <a:pt x="930415" y="2106708"/>
                </a:cubicBezTo>
                <a:cubicBezTo>
                  <a:pt x="933013" y="2087714"/>
                  <a:pt x="921567" y="2084061"/>
                  <a:pt x="905576" y="2084954"/>
                </a:cubicBezTo>
                <a:cubicBezTo>
                  <a:pt x="892102" y="2085685"/>
                  <a:pt x="878384" y="2086659"/>
                  <a:pt x="865072" y="2084873"/>
                </a:cubicBezTo>
                <a:cubicBezTo>
                  <a:pt x="837230" y="2081301"/>
                  <a:pt x="827489" y="2090636"/>
                  <a:pt x="828463" y="2120020"/>
                </a:cubicBezTo>
                <a:cubicBezTo>
                  <a:pt x="830655" y="2187555"/>
                  <a:pt x="829113" y="2255252"/>
                  <a:pt x="829113" y="2322869"/>
                </a:cubicBezTo>
                <a:cubicBezTo>
                  <a:pt x="829113" y="2505424"/>
                  <a:pt x="829275" y="2688060"/>
                  <a:pt x="828626" y="2870616"/>
                </a:cubicBezTo>
                <a:cubicBezTo>
                  <a:pt x="828544" y="2881899"/>
                  <a:pt x="838529" y="2903165"/>
                  <a:pt x="818317" y="2903328"/>
                </a:cubicBezTo>
                <a:cubicBezTo>
                  <a:pt x="790881" y="2903571"/>
                  <a:pt x="795995" y="2919725"/>
                  <a:pt x="795832" y="2935228"/>
                </a:cubicBezTo>
                <a:cubicBezTo>
                  <a:pt x="795670" y="2956901"/>
                  <a:pt x="794290" y="2978655"/>
                  <a:pt x="796157" y="3000085"/>
                </a:cubicBezTo>
                <a:cubicBezTo>
                  <a:pt x="798024" y="3021758"/>
                  <a:pt x="789582" y="3030767"/>
                  <a:pt x="769127" y="3026384"/>
                </a:cubicBezTo>
                <a:cubicBezTo>
                  <a:pt x="724239" y="3016806"/>
                  <a:pt x="715797" y="3039940"/>
                  <a:pt x="721154" y="3077279"/>
                </a:cubicBezTo>
                <a:cubicBezTo>
                  <a:pt x="722291" y="3085234"/>
                  <a:pt x="720343" y="3093676"/>
                  <a:pt x="721641" y="3101549"/>
                </a:cubicBezTo>
                <a:cubicBezTo>
                  <a:pt x="728216" y="3142460"/>
                  <a:pt x="714336" y="3162185"/>
                  <a:pt x="670341" y="3153986"/>
                </a:cubicBezTo>
                <a:cubicBezTo>
                  <a:pt x="643554" y="3149035"/>
                  <a:pt x="631135" y="3158532"/>
                  <a:pt x="633651" y="3188322"/>
                </a:cubicBezTo>
                <a:cubicBezTo>
                  <a:pt x="636249" y="3219167"/>
                  <a:pt x="632109" y="3250662"/>
                  <a:pt x="634869" y="3281507"/>
                </a:cubicBezTo>
                <a:cubicBezTo>
                  <a:pt x="637547" y="3311135"/>
                  <a:pt x="626427" y="3321200"/>
                  <a:pt x="598828" y="3316086"/>
                </a:cubicBezTo>
                <a:cubicBezTo>
                  <a:pt x="570418" y="3310810"/>
                  <a:pt x="565873" y="3325178"/>
                  <a:pt x="566684" y="3349691"/>
                </a:cubicBezTo>
                <a:cubicBezTo>
                  <a:pt x="568227" y="3398313"/>
                  <a:pt x="566441" y="3447098"/>
                  <a:pt x="567334" y="3495719"/>
                </a:cubicBezTo>
                <a:cubicBezTo>
                  <a:pt x="567740" y="3520720"/>
                  <a:pt x="552560" y="3526078"/>
                  <a:pt x="536813" y="3515607"/>
                </a:cubicBezTo>
                <a:cubicBezTo>
                  <a:pt x="501909" y="3492554"/>
                  <a:pt x="465382" y="3485654"/>
                  <a:pt x="416517" y="3500265"/>
                </a:cubicBezTo>
                <a:cubicBezTo>
                  <a:pt x="441680" y="3475183"/>
                  <a:pt x="465707" y="3476563"/>
                  <a:pt x="485756" y="3468121"/>
                </a:cubicBezTo>
                <a:cubicBezTo>
                  <a:pt x="481373" y="3458380"/>
                  <a:pt x="473256" y="3456351"/>
                  <a:pt x="465788" y="3453591"/>
                </a:cubicBezTo>
                <a:cubicBezTo>
                  <a:pt x="458239" y="3450831"/>
                  <a:pt x="448011" y="3450588"/>
                  <a:pt x="443384" y="3445312"/>
                </a:cubicBezTo>
                <a:cubicBezTo>
                  <a:pt x="424390" y="3423639"/>
                  <a:pt x="419520" y="3422340"/>
                  <a:pt x="399227" y="3443039"/>
                </a:cubicBezTo>
                <a:cubicBezTo>
                  <a:pt x="389162" y="3453267"/>
                  <a:pt x="381207" y="3465523"/>
                  <a:pt x="372034" y="3477131"/>
                </a:cubicBezTo>
                <a:cubicBezTo>
                  <a:pt x="331043" y="3428266"/>
                  <a:pt x="288915" y="3426318"/>
                  <a:pt x="256365" y="3469014"/>
                </a:cubicBezTo>
                <a:cubicBezTo>
                  <a:pt x="271544" y="3484924"/>
                  <a:pt x="308315" y="3444987"/>
                  <a:pt x="312373" y="3491823"/>
                </a:cubicBezTo>
                <a:cubicBezTo>
                  <a:pt x="317406" y="3495963"/>
                  <a:pt x="330474" y="3492148"/>
                  <a:pt x="327471" y="3502051"/>
                </a:cubicBezTo>
                <a:cubicBezTo>
                  <a:pt x="326172" y="3506434"/>
                  <a:pt x="313185" y="3505866"/>
                  <a:pt x="307990" y="3497262"/>
                </a:cubicBezTo>
                <a:cubicBezTo>
                  <a:pt x="216996" y="3514633"/>
                  <a:pt x="196703" y="3560089"/>
                  <a:pt x="236153" y="3660660"/>
                </a:cubicBezTo>
                <a:cubicBezTo>
                  <a:pt x="248085" y="3652462"/>
                  <a:pt x="241023" y="3636796"/>
                  <a:pt x="249465" y="3628354"/>
                </a:cubicBezTo>
                <a:cubicBezTo>
                  <a:pt x="253767" y="3624052"/>
                  <a:pt x="247923" y="3609441"/>
                  <a:pt x="262209" y="3615367"/>
                </a:cubicBezTo>
                <a:cubicBezTo>
                  <a:pt x="273573" y="3620075"/>
                  <a:pt x="269027" y="3627055"/>
                  <a:pt x="265375" y="3634848"/>
                </a:cubicBezTo>
                <a:cubicBezTo>
                  <a:pt x="257988" y="3650352"/>
                  <a:pt x="248572" y="3665612"/>
                  <a:pt x="255878" y="3685661"/>
                </a:cubicBezTo>
                <a:cubicBezTo>
                  <a:pt x="271138" y="3671375"/>
                  <a:pt x="280229" y="3668859"/>
                  <a:pt x="285587" y="3694347"/>
                </a:cubicBezTo>
                <a:cubicBezTo>
                  <a:pt x="292161" y="3725436"/>
                  <a:pt x="304175" y="3755550"/>
                  <a:pt x="337942" y="3771460"/>
                </a:cubicBezTo>
                <a:cubicBezTo>
                  <a:pt x="324305" y="3714234"/>
                  <a:pt x="323900" y="3725436"/>
                  <a:pt x="370573" y="3625675"/>
                </a:cubicBezTo>
                <a:cubicBezTo>
                  <a:pt x="370167" y="3714558"/>
                  <a:pt x="413594" y="3789480"/>
                  <a:pt x="444602" y="3868135"/>
                </a:cubicBezTo>
                <a:cubicBezTo>
                  <a:pt x="456534" y="3898413"/>
                  <a:pt x="456128" y="3908478"/>
                  <a:pt x="418789" y="3910345"/>
                </a:cubicBezTo>
                <a:cubicBezTo>
                  <a:pt x="296139" y="3916514"/>
                  <a:pt x="173651" y="3926579"/>
                  <a:pt x="51162" y="3935670"/>
                </a:cubicBezTo>
                <a:cubicBezTo>
                  <a:pt x="-1112" y="3939567"/>
                  <a:pt x="-9879" y="3953447"/>
                  <a:pt x="9359" y="3998010"/>
                </a:cubicBezTo>
                <a:cubicBezTo>
                  <a:pt x="171540" y="3998903"/>
                  <a:pt x="333721" y="4000608"/>
                  <a:pt x="495984" y="4000608"/>
                </a:cubicBezTo>
                <a:cubicBezTo>
                  <a:pt x="1803499" y="4000770"/>
                  <a:pt x="3111095" y="4000608"/>
                  <a:pt x="4418610" y="4000689"/>
                </a:cubicBezTo>
                <a:cubicBezTo>
                  <a:pt x="5544949" y="4000770"/>
                  <a:pt x="6671370" y="4001257"/>
                  <a:pt x="7797710" y="4001257"/>
                </a:cubicBezTo>
                <a:cubicBezTo>
                  <a:pt x="8838899" y="4001257"/>
                  <a:pt x="9880090" y="4000933"/>
                  <a:pt x="10921280" y="4000770"/>
                </a:cubicBezTo>
                <a:cubicBezTo>
                  <a:pt x="11326977" y="4000770"/>
                  <a:pt x="11732592" y="4000933"/>
                  <a:pt x="12138289" y="4000933"/>
                </a:cubicBezTo>
                <a:cubicBezTo>
                  <a:pt x="12153143" y="4000933"/>
                  <a:pt x="12167916" y="3999471"/>
                  <a:pt x="12182771" y="3998741"/>
                </a:cubicBezTo>
                <a:cubicBezTo>
                  <a:pt x="12206310" y="3960022"/>
                  <a:pt x="12199005" y="3942408"/>
                  <a:pt x="12153955" y="3937700"/>
                </a:cubicBezTo>
                <a:close/>
                <a:moveTo>
                  <a:pt x="11990881" y="3604408"/>
                </a:moveTo>
                <a:cubicBezTo>
                  <a:pt x="11992423" y="3604814"/>
                  <a:pt x="11994452" y="3607493"/>
                  <a:pt x="11994452" y="3609198"/>
                </a:cubicBezTo>
                <a:cubicBezTo>
                  <a:pt x="11994371" y="3612850"/>
                  <a:pt x="11992099" y="3613418"/>
                  <a:pt x="11989338" y="3610902"/>
                </a:cubicBezTo>
                <a:cubicBezTo>
                  <a:pt x="11987796" y="3609522"/>
                  <a:pt x="11986335" y="3608061"/>
                  <a:pt x="11984793" y="3606600"/>
                </a:cubicBezTo>
                <a:cubicBezTo>
                  <a:pt x="11986903" y="3605707"/>
                  <a:pt x="11989175" y="3604002"/>
                  <a:pt x="11990881" y="3604408"/>
                </a:cubicBezTo>
                <a:close/>
                <a:moveTo>
                  <a:pt x="460999" y="3812695"/>
                </a:moveTo>
                <a:cubicBezTo>
                  <a:pt x="420575" y="3743131"/>
                  <a:pt x="394194" y="3671537"/>
                  <a:pt x="398578" y="3591259"/>
                </a:cubicBezTo>
                <a:cubicBezTo>
                  <a:pt x="466762" y="3633955"/>
                  <a:pt x="486892" y="3703763"/>
                  <a:pt x="460999" y="3812695"/>
                </a:cubicBezTo>
                <a:close/>
                <a:moveTo>
                  <a:pt x="673263" y="3192299"/>
                </a:moveTo>
                <a:cubicBezTo>
                  <a:pt x="714174" y="3192299"/>
                  <a:pt x="755165" y="3192299"/>
                  <a:pt x="796076" y="3192299"/>
                </a:cubicBezTo>
                <a:cubicBezTo>
                  <a:pt x="796076" y="3195546"/>
                  <a:pt x="795995" y="3198874"/>
                  <a:pt x="795995" y="3202121"/>
                </a:cubicBezTo>
                <a:cubicBezTo>
                  <a:pt x="755084" y="3206586"/>
                  <a:pt x="714174" y="3205693"/>
                  <a:pt x="673263" y="3202770"/>
                </a:cubicBezTo>
                <a:cubicBezTo>
                  <a:pt x="673182" y="3199280"/>
                  <a:pt x="673263" y="3195790"/>
                  <a:pt x="673263" y="3192299"/>
                </a:cubicBezTo>
                <a:close/>
                <a:moveTo>
                  <a:pt x="794534" y="3432730"/>
                </a:moveTo>
                <a:cubicBezTo>
                  <a:pt x="794858" y="3435247"/>
                  <a:pt x="795264" y="3437763"/>
                  <a:pt x="795589" y="3440198"/>
                </a:cubicBezTo>
                <a:cubicBezTo>
                  <a:pt x="754759" y="3440198"/>
                  <a:pt x="713930" y="3440198"/>
                  <a:pt x="673101" y="3440198"/>
                </a:cubicBezTo>
                <a:cubicBezTo>
                  <a:pt x="673019" y="3437682"/>
                  <a:pt x="673019" y="3435165"/>
                  <a:pt x="672938" y="3432730"/>
                </a:cubicBezTo>
                <a:cubicBezTo>
                  <a:pt x="713443" y="3432730"/>
                  <a:pt x="754029" y="3432730"/>
                  <a:pt x="794534" y="3432730"/>
                </a:cubicBezTo>
                <a:close/>
                <a:moveTo>
                  <a:pt x="673019" y="3314138"/>
                </a:moveTo>
                <a:cubicBezTo>
                  <a:pt x="713849" y="3314138"/>
                  <a:pt x="754597" y="3314138"/>
                  <a:pt x="795426" y="3314138"/>
                </a:cubicBezTo>
                <a:cubicBezTo>
                  <a:pt x="795426" y="3316736"/>
                  <a:pt x="795426" y="3319333"/>
                  <a:pt x="795508" y="3321931"/>
                </a:cubicBezTo>
                <a:cubicBezTo>
                  <a:pt x="754841" y="3321931"/>
                  <a:pt x="714174" y="3321931"/>
                  <a:pt x="673588" y="3321931"/>
                </a:cubicBezTo>
                <a:cubicBezTo>
                  <a:pt x="673344" y="3319333"/>
                  <a:pt x="673182" y="3316736"/>
                  <a:pt x="673019" y="3314138"/>
                </a:cubicBezTo>
                <a:close/>
                <a:moveTo>
                  <a:pt x="673588" y="3392063"/>
                </a:moveTo>
                <a:cubicBezTo>
                  <a:pt x="714092" y="3392063"/>
                  <a:pt x="754678" y="3392063"/>
                  <a:pt x="795183" y="3392063"/>
                </a:cubicBezTo>
                <a:cubicBezTo>
                  <a:pt x="795264" y="3394417"/>
                  <a:pt x="795264" y="3396852"/>
                  <a:pt x="795345" y="3399206"/>
                </a:cubicBezTo>
                <a:cubicBezTo>
                  <a:pt x="754841" y="3399206"/>
                  <a:pt x="714255" y="3399206"/>
                  <a:pt x="673750" y="3399206"/>
                </a:cubicBezTo>
                <a:cubicBezTo>
                  <a:pt x="673669" y="3396852"/>
                  <a:pt x="673669" y="3394498"/>
                  <a:pt x="673588" y="3392063"/>
                </a:cubicBezTo>
                <a:close/>
                <a:moveTo>
                  <a:pt x="781303" y="3366169"/>
                </a:moveTo>
                <a:cubicBezTo>
                  <a:pt x="765230" y="3366332"/>
                  <a:pt x="749159" y="3366251"/>
                  <a:pt x="730002" y="3366251"/>
                </a:cubicBezTo>
                <a:cubicBezTo>
                  <a:pt x="713443" y="3360812"/>
                  <a:pt x="674643" y="3373475"/>
                  <a:pt x="676591" y="3358539"/>
                </a:cubicBezTo>
                <a:cubicBezTo>
                  <a:pt x="680081" y="3331753"/>
                  <a:pt x="713686" y="3351234"/>
                  <a:pt x="733979" y="3347175"/>
                </a:cubicBezTo>
                <a:cubicBezTo>
                  <a:pt x="749402" y="3344091"/>
                  <a:pt x="765961" y="3346932"/>
                  <a:pt x="782033" y="3347256"/>
                </a:cubicBezTo>
                <a:cubicBezTo>
                  <a:pt x="788852" y="3347419"/>
                  <a:pt x="796319" y="3347824"/>
                  <a:pt x="795995" y="3357078"/>
                </a:cubicBezTo>
                <a:cubicBezTo>
                  <a:pt x="795589" y="3366007"/>
                  <a:pt x="787877" y="3366088"/>
                  <a:pt x="781303" y="3366169"/>
                </a:cubicBezTo>
                <a:close/>
                <a:moveTo>
                  <a:pt x="672776" y="3278910"/>
                </a:moveTo>
                <a:cubicBezTo>
                  <a:pt x="672695" y="3276556"/>
                  <a:pt x="672532" y="3274202"/>
                  <a:pt x="672451" y="3271848"/>
                </a:cubicBezTo>
                <a:cubicBezTo>
                  <a:pt x="713524" y="3271848"/>
                  <a:pt x="754516" y="3271848"/>
                  <a:pt x="795589" y="3271848"/>
                </a:cubicBezTo>
                <a:cubicBezTo>
                  <a:pt x="795670" y="3274202"/>
                  <a:pt x="795832" y="3276556"/>
                  <a:pt x="795913" y="3278910"/>
                </a:cubicBezTo>
                <a:cubicBezTo>
                  <a:pt x="754841" y="3278910"/>
                  <a:pt x="713849" y="3278910"/>
                  <a:pt x="672776" y="3278910"/>
                </a:cubicBezTo>
                <a:close/>
                <a:moveTo>
                  <a:pt x="788202" y="3465929"/>
                </a:moveTo>
                <a:cubicBezTo>
                  <a:pt x="790718" y="3465848"/>
                  <a:pt x="794777" y="3470150"/>
                  <a:pt x="795589" y="3473072"/>
                </a:cubicBezTo>
                <a:cubicBezTo>
                  <a:pt x="797212" y="3478917"/>
                  <a:pt x="793803" y="3483868"/>
                  <a:pt x="787715" y="3484031"/>
                </a:cubicBezTo>
                <a:cubicBezTo>
                  <a:pt x="749077" y="3484842"/>
                  <a:pt x="710115" y="3488089"/>
                  <a:pt x="672045" y="3475102"/>
                </a:cubicBezTo>
                <a:cubicBezTo>
                  <a:pt x="710358" y="3461465"/>
                  <a:pt x="749483" y="3466497"/>
                  <a:pt x="788202" y="3465929"/>
                </a:cubicBezTo>
                <a:close/>
                <a:moveTo>
                  <a:pt x="795832" y="3598889"/>
                </a:moveTo>
                <a:cubicBezTo>
                  <a:pt x="754922" y="3598889"/>
                  <a:pt x="714011" y="3598889"/>
                  <a:pt x="673182" y="3598889"/>
                </a:cubicBezTo>
                <a:cubicBezTo>
                  <a:pt x="673182" y="3596129"/>
                  <a:pt x="673182" y="3593288"/>
                  <a:pt x="673101" y="3590528"/>
                </a:cubicBezTo>
                <a:cubicBezTo>
                  <a:pt x="714011" y="3590528"/>
                  <a:pt x="754922" y="3590528"/>
                  <a:pt x="795751" y="3590528"/>
                </a:cubicBezTo>
                <a:cubicBezTo>
                  <a:pt x="795751" y="3593369"/>
                  <a:pt x="795751" y="3596129"/>
                  <a:pt x="795832" y="3598889"/>
                </a:cubicBezTo>
                <a:close/>
                <a:moveTo>
                  <a:pt x="795508" y="3518935"/>
                </a:moveTo>
                <a:cubicBezTo>
                  <a:pt x="754597" y="3518935"/>
                  <a:pt x="713686" y="3518935"/>
                  <a:pt x="672776" y="3518935"/>
                </a:cubicBezTo>
                <a:cubicBezTo>
                  <a:pt x="672776" y="3516094"/>
                  <a:pt x="672776" y="3513334"/>
                  <a:pt x="672776" y="3510493"/>
                </a:cubicBezTo>
                <a:cubicBezTo>
                  <a:pt x="713686" y="3510493"/>
                  <a:pt x="754516" y="3510493"/>
                  <a:pt x="795426" y="3510493"/>
                </a:cubicBezTo>
                <a:cubicBezTo>
                  <a:pt x="795345" y="3513334"/>
                  <a:pt x="795426" y="3516175"/>
                  <a:pt x="795508" y="3518935"/>
                </a:cubicBezTo>
                <a:close/>
                <a:moveTo>
                  <a:pt x="672045" y="3552377"/>
                </a:moveTo>
                <a:cubicBezTo>
                  <a:pt x="712956" y="3552377"/>
                  <a:pt x="753948" y="3552377"/>
                  <a:pt x="794858" y="3552377"/>
                </a:cubicBezTo>
                <a:cubicBezTo>
                  <a:pt x="795102" y="3554812"/>
                  <a:pt x="795345" y="3557248"/>
                  <a:pt x="795589" y="3559601"/>
                </a:cubicBezTo>
                <a:cubicBezTo>
                  <a:pt x="754597" y="3559601"/>
                  <a:pt x="713605" y="3559601"/>
                  <a:pt x="672614" y="3559601"/>
                </a:cubicBezTo>
                <a:cubicBezTo>
                  <a:pt x="672451" y="3557248"/>
                  <a:pt x="672289" y="3554812"/>
                  <a:pt x="672045" y="3552377"/>
                </a:cubicBezTo>
                <a:close/>
                <a:moveTo>
                  <a:pt x="795751" y="3669508"/>
                </a:moveTo>
                <a:cubicBezTo>
                  <a:pt x="795751" y="3672836"/>
                  <a:pt x="795751" y="3676164"/>
                  <a:pt x="795751" y="3679411"/>
                </a:cubicBezTo>
                <a:cubicBezTo>
                  <a:pt x="754759" y="3679411"/>
                  <a:pt x="713768" y="3679411"/>
                  <a:pt x="672776" y="3679411"/>
                </a:cubicBezTo>
                <a:cubicBezTo>
                  <a:pt x="713768" y="3665531"/>
                  <a:pt x="754759" y="3666180"/>
                  <a:pt x="795751" y="3669508"/>
                </a:cubicBezTo>
                <a:close/>
                <a:moveTo>
                  <a:pt x="673344" y="3802386"/>
                </a:moveTo>
                <a:cubicBezTo>
                  <a:pt x="673263" y="3798896"/>
                  <a:pt x="673263" y="3795487"/>
                  <a:pt x="673182" y="3791996"/>
                </a:cubicBezTo>
                <a:cubicBezTo>
                  <a:pt x="713849" y="3791996"/>
                  <a:pt x="754597" y="3791996"/>
                  <a:pt x="795264" y="3791996"/>
                </a:cubicBezTo>
                <a:cubicBezTo>
                  <a:pt x="754759" y="3807094"/>
                  <a:pt x="714011" y="3804984"/>
                  <a:pt x="673344" y="3802386"/>
                </a:cubicBezTo>
                <a:close/>
                <a:moveTo>
                  <a:pt x="795021" y="3760258"/>
                </a:moveTo>
                <a:cubicBezTo>
                  <a:pt x="754435" y="3760258"/>
                  <a:pt x="713849" y="3760258"/>
                  <a:pt x="673263" y="3760258"/>
                </a:cubicBezTo>
                <a:cubicBezTo>
                  <a:pt x="673182" y="3757417"/>
                  <a:pt x="673101" y="3754657"/>
                  <a:pt x="673019" y="3751816"/>
                </a:cubicBezTo>
                <a:cubicBezTo>
                  <a:pt x="713768" y="3751816"/>
                  <a:pt x="754516" y="3751816"/>
                  <a:pt x="795264" y="3751816"/>
                </a:cubicBezTo>
                <a:cubicBezTo>
                  <a:pt x="795183" y="3754657"/>
                  <a:pt x="795102" y="3757498"/>
                  <a:pt x="795021" y="3760258"/>
                </a:cubicBezTo>
                <a:close/>
                <a:moveTo>
                  <a:pt x="673588" y="3717562"/>
                </a:moveTo>
                <a:cubicBezTo>
                  <a:pt x="673344" y="3715046"/>
                  <a:pt x="673101" y="3712529"/>
                  <a:pt x="672776" y="3710013"/>
                </a:cubicBezTo>
                <a:cubicBezTo>
                  <a:pt x="713605" y="3710013"/>
                  <a:pt x="754516" y="3710013"/>
                  <a:pt x="795345" y="3710013"/>
                </a:cubicBezTo>
                <a:cubicBezTo>
                  <a:pt x="795508" y="3712529"/>
                  <a:pt x="795670" y="3715046"/>
                  <a:pt x="795832" y="3717562"/>
                </a:cubicBezTo>
                <a:cubicBezTo>
                  <a:pt x="755165" y="3717562"/>
                  <a:pt x="714336" y="3717562"/>
                  <a:pt x="673588" y="3717562"/>
                </a:cubicBezTo>
                <a:close/>
                <a:moveTo>
                  <a:pt x="673425" y="3637445"/>
                </a:moveTo>
                <a:cubicBezTo>
                  <a:pt x="673344" y="3635010"/>
                  <a:pt x="673182" y="3632575"/>
                  <a:pt x="673101" y="3630140"/>
                </a:cubicBezTo>
                <a:cubicBezTo>
                  <a:pt x="714011" y="3630140"/>
                  <a:pt x="754922" y="3630140"/>
                  <a:pt x="795751" y="3630140"/>
                </a:cubicBezTo>
                <a:cubicBezTo>
                  <a:pt x="795913" y="3632575"/>
                  <a:pt x="796076" y="3635010"/>
                  <a:pt x="796238" y="3637445"/>
                </a:cubicBezTo>
                <a:cubicBezTo>
                  <a:pt x="755328" y="3637445"/>
                  <a:pt x="714336" y="3637445"/>
                  <a:pt x="673425" y="3637445"/>
                </a:cubicBezTo>
                <a:close/>
                <a:moveTo>
                  <a:pt x="673182" y="3239460"/>
                </a:moveTo>
                <a:cubicBezTo>
                  <a:pt x="673019" y="3237268"/>
                  <a:pt x="672938" y="3235077"/>
                  <a:pt x="672776" y="3232885"/>
                </a:cubicBezTo>
                <a:cubicBezTo>
                  <a:pt x="713768" y="3232885"/>
                  <a:pt x="754678" y="3232885"/>
                  <a:pt x="795670" y="3232885"/>
                </a:cubicBezTo>
                <a:cubicBezTo>
                  <a:pt x="795913" y="3235077"/>
                  <a:pt x="796157" y="3237268"/>
                  <a:pt x="796319" y="3239460"/>
                </a:cubicBezTo>
                <a:cubicBezTo>
                  <a:pt x="755328" y="3239460"/>
                  <a:pt x="714255" y="3239460"/>
                  <a:pt x="673182" y="3239460"/>
                </a:cubicBezTo>
                <a:close/>
                <a:moveTo>
                  <a:pt x="1074333" y="2813714"/>
                </a:moveTo>
                <a:cubicBezTo>
                  <a:pt x="1074414" y="2816231"/>
                  <a:pt x="1074414" y="2818747"/>
                  <a:pt x="1074495" y="2821263"/>
                </a:cubicBezTo>
                <a:cubicBezTo>
                  <a:pt x="1014671" y="2821263"/>
                  <a:pt x="954848" y="2821263"/>
                  <a:pt x="895024" y="2821263"/>
                </a:cubicBezTo>
                <a:cubicBezTo>
                  <a:pt x="894943" y="2818747"/>
                  <a:pt x="894943" y="2816231"/>
                  <a:pt x="894862" y="2813714"/>
                </a:cubicBezTo>
                <a:cubicBezTo>
                  <a:pt x="954685" y="2813714"/>
                  <a:pt x="1014509" y="2813714"/>
                  <a:pt x="1074333" y="2813714"/>
                </a:cubicBezTo>
                <a:close/>
                <a:moveTo>
                  <a:pt x="895268" y="2784411"/>
                </a:moveTo>
                <a:cubicBezTo>
                  <a:pt x="895268" y="2779866"/>
                  <a:pt x="895349" y="2775320"/>
                  <a:pt x="895349" y="2770774"/>
                </a:cubicBezTo>
                <a:cubicBezTo>
                  <a:pt x="954929" y="2770774"/>
                  <a:pt x="1014590" y="2770774"/>
                  <a:pt x="1074170" y="2770774"/>
                </a:cubicBezTo>
                <a:cubicBezTo>
                  <a:pt x="1074252" y="2774102"/>
                  <a:pt x="1074252" y="2777512"/>
                  <a:pt x="1074333" y="2780840"/>
                </a:cubicBezTo>
                <a:cubicBezTo>
                  <a:pt x="1014834" y="2788064"/>
                  <a:pt x="954929" y="2782057"/>
                  <a:pt x="895268" y="2784411"/>
                </a:cubicBezTo>
                <a:close/>
                <a:moveTo>
                  <a:pt x="895024" y="2852920"/>
                </a:moveTo>
                <a:cubicBezTo>
                  <a:pt x="954848" y="2852920"/>
                  <a:pt x="1014671" y="2852920"/>
                  <a:pt x="1074495" y="2852920"/>
                </a:cubicBezTo>
                <a:cubicBezTo>
                  <a:pt x="1074576" y="2855761"/>
                  <a:pt x="1074657" y="2858602"/>
                  <a:pt x="1074739" y="2861443"/>
                </a:cubicBezTo>
                <a:cubicBezTo>
                  <a:pt x="1014834" y="2861443"/>
                  <a:pt x="954848" y="2861443"/>
                  <a:pt x="894943" y="2861443"/>
                </a:cubicBezTo>
                <a:cubicBezTo>
                  <a:pt x="894943" y="2858684"/>
                  <a:pt x="895024" y="2855761"/>
                  <a:pt x="895024" y="2852920"/>
                </a:cubicBezTo>
                <a:close/>
                <a:moveTo>
                  <a:pt x="895349" y="2742851"/>
                </a:moveTo>
                <a:cubicBezTo>
                  <a:pt x="895268" y="2740254"/>
                  <a:pt x="895105" y="2737656"/>
                  <a:pt x="895024" y="2734978"/>
                </a:cubicBezTo>
                <a:cubicBezTo>
                  <a:pt x="954848" y="2734978"/>
                  <a:pt x="1014590" y="2734978"/>
                  <a:pt x="1074414" y="2734978"/>
                </a:cubicBezTo>
                <a:cubicBezTo>
                  <a:pt x="1074739" y="2737575"/>
                  <a:pt x="1075063" y="2740173"/>
                  <a:pt x="1075388" y="2742851"/>
                </a:cubicBezTo>
                <a:cubicBezTo>
                  <a:pt x="1015402" y="2742851"/>
                  <a:pt x="955335" y="2742851"/>
                  <a:pt x="895349" y="2742851"/>
                </a:cubicBezTo>
                <a:close/>
                <a:moveTo>
                  <a:pt x="894943" y="2701129"/>
                </a:moveTo>
                <a:cubicBezTo>
                  <a:pt x="895024" y="2698207"/>
                  <a:pt x="895105" y="2695285"/>
                  <a:pt x="895187" y="2692362"/>
                </a:cubicBezTo>
                <a:cubicBezTo>
                  <a:pt x="955172" y="2692362"/>
                  <a:pt x="1015240" y="2692362"/>
                  <a:pt x="1075226" y="2692362"/>
                </a:cubicBezTo>
                <a:cubicBezTo>
                  <a:pt x="1075226" y="2695285"/>
                  <a:pt x="1075307" y="2698207"/>
                  <a:pt x="1075307" y="2701129"/>
                </a:cubicBezTo>
                <a:cubicBezTo>
                  <a:pt x="1015158" y="2701129"/>
                  <a:pt x="955010" y="2701129"/>
                  <a:pt x="894943" y="2701129"/>
                </a:cubicBezTo>
                <a:close/>
                <a:moveTo>
                  <a:pt x="1019298" y="2667849"/>
                </a:moveTo>
                <a:cubicBezTo>
                  <a:pt x="983014" y="2669147"/>
                  <a:pt x="946649" y="2668336"/>
                  <a:pt x="910284" y="2668173"/>
                </a:cubicBezTo>
                <a:cubicBezTo>
                  <a:pt x="904034" y="2668173"/>
                  <a:pt x="896242" y="2669878"/>
                  <a:pt x="894700" y="2660462"/>
                </a:cubicBezTo>
                <a:cubicBezTo>
                  <a:pt x="893725" y="2654374"/>
                  <a:pt x="896648" y="2649423"/>
                  <a:pt x="902735" y="2649341"/>
                </a:cubicBezTo>
                <a:cubicBezTo>
                  <a:pt x="960367" y="2649017"/>
                  <a:pt x="1017999" y="2649179"/>
                  <a:pt x="1075631" y="2649179"/>
                </a:cubicBezTo>
                <a:cubicBezTo>
                  <a:pt x="1058748" y="2674829"/>
                  <a:pt x="1038049" y="2667199"/>
                  <a:pt x="1019298" y="2667849"/>
                </a:cubicBezTo>
                <a:close/>
                <a:moveTo>
                  <a:pt x="894781" y="2534889"/>
                </a:moveTo>
                <a:cubicBezTo>
                  <a:pt x="954848" y="2534889"/>
                  <a:pt x="1014834" y="2534889"/>
                  <a:pt x="1074901" y="2534889"/>
                </a:cubicBezTo>
                <a:cubicBezTo>
                  <a:pt x="1074982" y="2537812"/>
                  <a:pt x="1075144" y="2540652"/>
                  <a:pt x="1075226" y="2543575"/>
                </a:cubicBezTo>
                <a:cubicBezTo>
                  <a:pt x="1015077" y="2543575"/>
                  <a:pt x="954848" y="2543575"/>
                  <a:pt x="894700" y="2543575"/>
                </a:cubicBezTo>
                <a:cubicBezTo>
                  <a:pt x="894781" y="2540652"/>
                  <a:pt x="894781" y="2537812"/>
                  <a:pt x="894781" y="2534889"/>
                </a:cubicBezTo>
                <a:close/>
                <a:moveTo>
                  <a:pt x="894700" y="2502502"/>
                </a:moveTo>
                <a:cubicBezTo>
                  <a:pt x="894781" y="2499904"/>
                  <a:pt x="894862" y="2497388"/>
                  <a:pt x="894943" y="2494790"/>
                </a:cubicBezTo>
                <a:cubicBezTo>
                  <a:pt x="954767" y="2494790"/>
                  <a:pt x="1014671" y="2494790"/>
                  <a:pt x="1074495" y="2494790"/>
                </a:cubicBezTo>
                <a:cubicBezTo>
                  <a:pt x="1074495" y="2497388"/>
                  <a:pt x="1074414" y="2499904"/>
                  <a:pt x="1074414" y="2502502"/>
                </a:cubicBezTo>
                <a:cubicBezTo>
                  <a:pt x="1014509" y="2502502"/>
                  <a:pt x="954604" y="2502502"/>
                  <a:pt x="894700" y="2502502"/>
                </a:cubicBezTo>
                <a:close/>
                <a:moveTo>
                  <a:pt x="895268" y="2612814"/>
                </a:moveTo>
                <a:cubicBezTo>
                  <a:pt x="955010" y="2612814"/>
                  <a:pt x="1014671" y="2612814"/>
                  <a:pt x="1074414" y="2612814"/>
                </a:cubicBezTo>
                <a:cubicBezTo>
                  <a:pt x="1074495" y="2616791"/>
                  <a:pt x="1074576" y="2620688"/>
                  <a:pt x="1074657" y="2624665"/>
                </a:cubicBezTo>
                <a:cubicBezTo>
                  <a:pt x="1014996" y="2630266"/>
                  <a:pt x="955172" y="2628561"/>
                  <a:pt x="895349" y="2624990"/>
                </a:cubicBezTo>
                <a:cubicBezTo>
                  <a:pt x="895268" y="2620931"/>
                  <a:pt x="895268" y="2616873"/>
                  <a:pt x="895268" y="2612814"/>
                </a:cubicBezTo>
                <a:close/>
                <a:moveTo>
                  <a:pt x="904197" y="2252249"/>
                </a:moveTo>
                <a:cubicBezTo>
                  <a:pt x="957283" y="2252087"/>
                  <a:pt x="1010288" y="2252249"/>
                  <a:pt x="1063374" y="2252574"/>
                </a:cubicBezTo>
                <a:cubicBezTo>
                  <a:pt x="1069462" y="2252574"/>
                  <a:pt x="1072628" y="2256389"/>
                  <a:pt x="1070761" y="2262964"/>
                </a:cubicBezTo>
                <a:cubicBezTo>
                  <a:pt x="1012804" y="2270756"/>
                  <a:pt x="954767" y="2270837"/>
                  <a:pt x="896810" y="2262883"/>
                </a:cubicBezTo>
                <a:cubicBezTo>
                  <a:pt x="895187" y="2256551"/>
                  <a:pt x="898109" y="2252249"/>
                  <a:pt x="904197" y="2252249"/>
                </a:cubicBezTo>
                <a:close/>
                <a:moveTo>
                  <a:pt x="1075226" y="2296894"/>
                </a:moveTo>
                <a:cubicBezTo>
                  <a:pt x="1075307" y="2299166"/>
                  <a:pt x="1075307" y="2301358"/>
                  <a:pt x="1075388" y="2303631"/>
                </a:cubicBezTo>
                <a:cubicBezTo>
                  <a:pt x="1015402" y="2303631"/>
                  <a:pt x="955497" y="2303631"/>
                  <a:pt x="895511" y="2303631"/>
                </a:cubicBezTo>
                <a:cubicBezTo>
                  <a:pt x="895430" y="2301358"/>
                  <a:pt x="895430" y="2299166"/>
                  <a:pt x="895349" y="2296894"/>
                </a:cubicBezTo>
                <a:cubicBezTo>
                  <a:pt x="955335" y="2296894"/>
                  <a:pt x="1015321" y="2296894"/>
                  <a:pt x="1075226" y="2296894"/>
                </a:cubicBezTo>
                <a:close/>
                <a:moveTo>
                  <a:pt x="895349" y="2334070"/>
                </a:moveTo>
                <a:cubicBezTo>
                  <a:pt x="955172" y="2334070"/>
                  <a:pt x="1014915" y="2334070"/>
                  <a:pt x="1074739" y="2334070"/>
                </a:cubicBezTo>
                <a:cubicBezTo>
                  <a:pt x="1074739" y="2336911"/>
                  <a:pt x="1074657" y="2339752"/>
                  <a:pt x="1074657" y="2342593"/>
                </a:cubicBezTo>
                <a:cubicBezTo>
                  <a:pt x="1014834" y="2342593"/>
                  <a:pt x="955010" y="2342593"/>
                  <a:pt x="895105" y="2342593"/>
                </a:cubicBezTo>
                <a:cubicBezTo>
                  <a:pt x="895187" y="2339752"/>
                  <a:pt x="895268" y="2336911"/>
                  <a:pt x="895349" y="2334070"/>
                </a:cubicBezTo>
                <a:close/>
                <a:moveTo>
                  <a:pt x="1074576" y="2375549"/>
                </a:moveTo>
                <a:cubicBezTo>
                  <a:pt x="1074657" y="2377984"/>
                  <a:pt x="1074739" y="2380419"/>
                  <a:pt x="1074820" y="2382854"/>
                </a:cubicBezTo>
                <a:cubicBezTo>
                  <a:pt x="1014915" y="2382854"/>
                  <a:pt x="955010" y="2382854"/>
                  <a:pt x="895187" y="2382854"/>
                </a:cubicBezTo>
                <a:cubicBezTo>
                  <a:pt x="895105" y="2380419"/>
                  <a:pt x="895024" y="2377984"/>
                  <a:pt x="895024" y="2375549"/>
                </a:cubicBezTo>
                <a:cubicBezTo>
                  <a:pt x="954767" y="2375549"/>
                  <a:pt x="1014671" y="2375549"/>
                  <a:pt x="1074576" y="2375549"/>
                </a:cubicBezTo>
                <a:close/>
                <a:moveTo>
                  <a:pt x="1074170" y="2411833"/>
                </a:moveTo>
                <a:cubicBezTo>
                  <a:pt x="1074252" y="2416054"/>
                  <a:pt x="1074414" y="2420356"/>
                  <a:pt x="1074495" y="2424577"/>
                </a:cubicBezTo>
                <a:cubicBezTo>
                  <a:pt x="1014753" y="2428635"/>
                  <a:pt x="954767" y="2425389"/>
                  <a:pt x="894943" y="2426444"/>
                </a:cubicBezTo>
                <a:cubicBezTo>
                  <a:pt x="894862" y="2421573"/>
                  <a:pt x="894781" y="2416703"/>
                  <a:pt x="894618" y="2411833"/>
                </a:cubicBezTo>
                <a:cubicBezTo>
                  <a:pt x="954523" y="2411833"/>
                  <a:pt x="1014347" y="2411833"/>
                  <a:pt x="1074170" y="2411833"/>
                </a:cubicBezTo>
                <a:close/>
                <a:moveTo>
                  <a:pt x="1074333" y="2455097"/>
                </a:moveTo>
                <a:cubicBezTo>
                  <a:pt x="1074414" y="2457695"/>
                  <a:pt x="1074414" y="2460374"/>
                  <a:pt x="1074495" y="2462971"/>
                </a:cubicBezTo>
                <a:cubicBezTo>
                  <a:pt x="1014590" y="2462971"/>
                  <a:pt x="954685" y="2462971"/>
                  <a:pt x="894781" y="2462971"/>
                </a:cubicBezTo>
                <a:cubicBezTo>
                  <a:pt x="894700" y="2460374"/>
                  <a:pt x="894618" y="2457695"/>
                  <a:pt x="894537" y="2455097"/>
                </a:cubicBezTo>
                <a:cubicBezTo>
                  <a:pt x="954442" y="2455097"/>
                  <a:pt x="1014428" y="2455097"/>
                  <a:pt x="1074333" y="2455097"/>
                </a:cubicBezTo>
                <a:close/>
                <a:moveTo>
                  <a:pt x="1074576" y="2574258"/>
                </a:moveTo>
                <a:cubicBezTo>
                  <a:pt x="1055176" y="2590492"/>
                  <a:pt x="929603" y="2593170"/>
                  <a:pt x="885689" y="2574258"/>
                </a:cubicBezTo>
                <a:cubicBezTo>
                  <a:pt x="954685" y="2574258"/>
                  <a:pt x="1014509" y="2574258"/>
                  <a:pt x="1074576" y="2574258"/>
                </a:cubicBezTo>
                <a:close/>
                <a:moveTo>
                  <a:pt x="1075550" y="2893912"/>
                </a:moveTo>
                <a:cubicBezTo>
                  <a:pt x="1075469" y="2896104"/>
                  <a:pt x="1075469" y="2898295"/>
                  <a:pt x="1075388" y="2900406"/>
                </a:cubicBezTo>
                <a:cubicBezTo>
                  <a:pt x="1015158" y="2900406"/>
                  <a:pt x="955010" y="2900406"/>
                  <a:pt x="894781" y="2900406"/>
                </a:cubicBezTo>
                <a:cubicBezTo>
                  <a:pt x="894618" y="2898214"/>
                  <a:pt x="894456" y="2896022"/>
                  <a:pt x="894294" y="2893912"/>
                </a:cubicBezTo>
                <a:cubicBezTo>
                  <a:pt x="954767" y="2893912"/>
                  <a:pt x="1015158" y="2893912"/>
                  <a:pt x="1075550" y="2893912"/>
                </a:cubicBezTo>
                <a:close/>
                <a:moveTo>
                  <a:pt x="1074333" y="3053090"/>
                </a:moveTo>
                <a:cubicBezTo>
                  <a:pt x="1074414" y="3056580"/>
                  <a:pt x="1074576" y="3059989"/>
                  <a:pt x="1074657" y="3063480"/>
                </a:cubicBezTo>
                <a:cubicBezTo>
                  <a:pt x="1014996" y="3067782"/>
                  <a:pt x="955172" y="3066889"/>
                  <a:pt x="895268" y="3063317"/>
                </a:cubicBezTo>
                <a:cubicBezTo>
                  <a:pt x="895187" y="3059908"/>
                  <a:pt x="895024" y="3056499"/>
                  <a:pt x="894943" y="3053090"/>
                </a:cubicBezTo>
                <a:cubicBezTo>
                  <a:pt x="954767" y="3053090"/>
                  <a:pt x="1014590" y="3053090"/>
                  <a:pt x="1074333" y="3053090"/>
                </a:cubicBezTo>
                <a:close/>
                <a:moveTo>
                  <a:pt x="895024" y="3012098"/>
                </a:moveTo>
                <a:cubicBezTo>
                  <a:pt x="955010" y="3012098"/>
                  <a:pt x="1014996" y="3012098"/>
                  <a:pt x="1074982" y="3012098"/>
                </a:cubicBezTo>
                <a:cubicBezTo>
                  <a:pt x="1074820" y="3014939"/>
                  <a:pt x="1074576" y="3017780"/>
                  <a:pt x="1074414" y="3020621"/>
                </a:cubicBezTo>
                <a:cubicBezTo>
                  <a:pt x="1014671" y="3020621"/>
                  <a:pt x="954848" y="3020621"/>
                  <a:pt x="895105" y="3020621"/>
                </a:cubicBezTo>
                <a:cubicBezTo>
                  <a:pt x="895105" y="3017780"/>
                  <a:pt x="895105" y="3014939"/>
                  <a:pt x="895024" y="3012098"/>
                </a:cubicBezTo>
                <a:close/>
                <a:moveTo>
                  <a:pt x="911908" y="3087263"/>
                </a:moveTo>
                <a:cubicBezTo>
                  <a:pt x="936178" y="3087182"/>
                  <a:pt x="960367" y="3087263"/>
                  <a:pt x="984638" y="3087263"/>
                </a:cubicBezTo>
                <a:cubicBezTo>
                  <a:pt x="984638" y="3087101"/>
                  <a:pt x="984638" y="3086857"/>
                  <a:pt x="984638" y="3086695"/>
                </a:cubicBezTo>
                <a:cubicBezTo>
                  <a:pt x="1008908" y="3086695"/>
                  <a:pt x="1033097" y="3086532"/>
                  <a:pt x="1057368" y="3086776"/>
                </a:cubicBezTo>
                <a:cubicBezTo>
                  <a:pt x="1065241" y="3086857"/>
                  <a:pt x="1075226" y="3086938"/>
                  <a:pt x="1074901" y="3097897"/>
                </a:cubicBezTo>
                <a:cubicBezTo>
                  <a:pt x="1074739" y="3106420"/>
                  <a:pt x="1066297" y="3106501"/>
                  <a:pt x="1059397" y="3106420"/>
                </a:cubicBezTo>
                <a:cubicBezTo>
                  <a:pt x="1009558" y="3106420"/>
                  <a:pt x="959718" y="3106420"/>
                  <a:pt x="909879" y="3106338"/>
                </a:cubicBezTo>
                <a:cubicBezTo>
                  <a:pt x="903466" y="3106338"/>
                  <a:pt x="895105" y="3107069"/>
                  <a:pt x="894781" y="3097815"/>
                </a:cubicBezTo>
                <a:cubicBezTo>
                  <a:pt x="894294" y="3085721"/>
                  <a:pt x="904034" y="3087263"/>
                  <a:pt x="911908" y="3087263"/>
                </a:cubicBezTo>
                <a:close/>
                <a:moveTo>
                  <a:pt x="1074495" y="3132476"/>
                </a:moveTo>
                <a:cubicBezTo>
                  <a:pt x="1074820" y="3135236"/>
                  <a:pt x="1075063" y="3137995"/>
                  <a:pt x="1075388" y="3140755"/>
                </a:cubicBezTo>
                <a:cubicBezTo>
                  <a:pt x="1015402" y="3140755"/>
                  <a:pt x="955416" y="3140755"/>
                  <a:pt x="895430" y="3140755"/>
                </a:cubicBezTo>
                <a:cubicBezTo>
                  <a:pt x="895349" y="3137995"/>
                  <a:pt x="895268" y="3135236"/>
                  <a:pt x="895187" y="3132476"/>
                </a:cubicBezTo>
                <a:cubicBezTo>
                  <a:pt x="954929" y="3132476"/>
                  <a:pt x="1014671" y="3132476"/>
                  <a:pt x="1074495" y="3132476"/>
                </a:cubicBezTo>
                <a:close/>
                <a:moveTo>
                  <a:pt x="1074901" y="2982146"/>
                </a:moveTo>
                <a:cubicBezTo>
                  <a:pt x="1014753" y="2982146"/>
                  <a:pt x="954685" y="2982146"/>
                  <a:pt x="894537" y="2982146"/>
                </a:cubicBezTo>
                <a:cubicBezTo>
                  <a:pt x="894537" y="2979305"/>
                  <a:pt x="894618" y="2976383"/>
                  <a:pt x="894618" y="2973541"/>
                </a:cubicBezTo>
                <a:cubicBezTo>
                  <a:pt x="954848" y="2973541"/>
                  <a:pt x="1015077" y="2973541"/>
                  <a:pt x="1075307" y="2973541"/>
                </a:cubicBezTo>
                <a:cubicBezTo>
                  <a:pt x="1075226" y="2976383"/>
                  <a:pt x="1075063" y="2979305"/>
                  <a:pt x="1074901" y="2982146"/>
                </a:cubicBezTo>
                <a:close/>
                <a:moveTo>
                  <a:pt x="894781" y="2940829"/>
                </a:moveTo>
                <a:cubicBezTo>
                  <a:pt x="894781" y="2938232"/>
                  <a:pt x="894781" y="2935553"/>
                  <a:pt x="894862" y="2932956"/>
                </a:cubicBezTo>
                <a:cubicBezTo>
                  <a:pt x="954767" y="2932956"/>
                  <a:pt x="1014590" y="2932956"/>
                  <a:pt x="1074495" y="2932956"/>
                </a:cubicBezTo>
                <a:cubicBezTo>
                  <a:pt x="1074495" y="2935553"/>
                  <a:pt x="1074495" y="2938232"/>
                  <a:pt x="1074414" y="2940829"/>
                </a:cubicBezTo>
                <a:cubicBezTo>
                  <a:pt x="1014509" y="2940829"/>
                  <a:pt x="954604" y="2940829"/>
                  <a:pt x="894781" y="2940829"/>
                </a:cubicBezTo>
                <a:close/>
                <a:moveTo>
                  <a:pt x="1075794" y="3172250"/>
                </a:moveTo>
                <a:cubicBezTo>
                  <a:pt x="1075794" y="3175172"/>
                  <a:pt x="1075875" y="3178094"/>
                  <a:pt x="1075875" y="3181017"/>
                </a:cubicBezTo>
                <a:cubicBezTo>
                  <a:pt x="1015808" y="3181017"/>
                  <a:pt x="955660" y="3181017"/>
                  <a:pt x="895592" y="3181017"/>
                </a:cubicBezTo>
                <a:cubicBezTo>
                  <a:pt x="895268" y="3178094"/>
                  <a:pt x="894862" y="3175172"/>
                  <a:pt x="894537" y="3172250"/>
                </a:cubicBezTo>
                <a:cubicBezTo>
                  <a:pt x="954929" y="3172250"/>
                  <a:pt x="1015321" y="3172250"/>
                  <a:pt x="1075794" y="3172250"/>
                </a:cubicBezTo>
                <a:close/>
                <a:moveTo>
                  <a:pt x="894537" y="3501401"/>
                </a:moveTo>
                <a:cubicBezTo>
                  <a:pt x="954442" y="3501401"/>
                  <a:pt x="1014428" y="3501401"/>
                  <a:pt x="1074333" y="3501401"/>
                </a:cubicBezTo>
                <a:cubicBezTo>
                  <a:pt x="1074333" y="3504080"/>
                  <a:pt x="1074333" y="3506840"/>
                  <a:pt x="1074333" y="3509519"/>
                </a:cubicBezTo>
                <a:cubicBezTo>
                  <a:pt x="1014428" y="3509519"/>
                  <a:pt x="954442" y="3509519"/>
                  <a:pt x="894537" y="3509519"/>
                </a:cubicBezTo>
                <a:cubicBezTo>
                  <a:pt x="894618" y="3506840"/>
                  <a:pt x="894618" y="3504080"/>
                  <a:pt x="894537" y="3501401"/>
                </a:cubicBezTo>
                <a:close/>
                <a:moveTo>
                  <a:pt x="895187" y="3388492"/>
                </a:moveTo>
                <a:cubicBezTo>
                  <a:pt x="895105" y="3385975"/>
                  <a:pt x="895105" y="3383378"/>
                  <a:pt x="895024" y="3380861"/>
                </a:cubicBezTo>
                <a:cubicBezTo>
                  <a:pt x="954767" y="3380861"/>
                  <a:pt x="1014509" y="3380861"/>
                  <a:pt x="1074252" y="3380861"/>
                </a:cubicBezTo>
                <a:cubicBezTo>
                  <a:pt x="1074333" y="3383378"/>
                  <a:pt x="1074333" y="3385975"/>
                  <a:pt x="1074414" y="3388492"/>
                </a:cubicBezTo>
                <a:cubicBezTo>
                  <a:pt x="1014671" y="3388492"/>
                  <a:pt x="954929" y="3388492"/>
                  <a:pt x="895187" y="3388492"/>
                </a:cubicBezTo>
                <a:close/>
                <a:moveTo>
                  <a:pt x="1074414" y="3429483"/>
                </a:moveTo>
                <a:cubicBezTo>
                  <a:pt x="1014671" y="3429483"/>
                  <a:pt x="955010" y="3429483"/>
                  <a:pt x="895268" y="3429483"/>
                </a:cubicBezTo>
                <a:cubicBezTo>
                  <a:pt x="895268" y="3426642"/>
                  <a:pt x="895268" y="3423801"/>
                  <a:pt x="895268" y="3420960"/>
                </a:cubicBezTo>
                <a:cubicBezTo>
                  <a:pt x="955010" y="3420960"/>
                  <a:pt x="1014671" y="3420960"/>
                  <a:pt x="1074414" y="3420960"/>
                </a:cubicBezTo>
                <a:cubicBezTo>
                  <a:pt x="1074414" y="3423801"/>
                  <a:pt x="1074414" y="3426642"/>
                  <a:pt x="1074414" y="3429483"/>
                </a:cubicBezTo>
                <a:close/>
                <a:moveTo>
                  <a:pt x="895105" y="3348636"/>
                </a:moveTo>
                <a:cubicBezTo>
                  <a:pt x="895105" y="3345795"/>
                  <a:pt x="895105" y="3342954"/>
                  <a:pt x="895105" y="3340113"/>
                </a:cubicBezTo>
                <a:cubicBezTo>
                  <a:pt x="954848" y="3340113"/>
                  <a:pt x="1014671" y="3340113"/>
                  <a:pt x="1074414" y="3340113"/>
                </a:cubicBezTo>
                <a:cubicBezTo>
                  <a:pt x="1074576" y="3342954"/>
                  <a:pt x="1074739" y="3345795"/>
                  <a:pt x="1074901" y="3348636"/>
                </a:cubicBezTo>
                <a:cubicBezTo>
                  <a:pt x="1014996" y="3348636"/>
                  <a:pt x="955091" y="3348636"/>
                  <a:pt x="895105" y="3348636"/>
                </a:cubicBezTo>
                <a:close/>
                <a:moveTo>
                  <a:pt x="894943" y="3309187"/>
                </a:moveTo>
                <a:cubicBezTo>
                  <a:pt x="894862" y="3306914"/>
                  <a:pt x="894862" y="3304722"/>
                  <a:pt x="894781" y="3302449"/>
                </a:cubicBezTo>
                <a:cubicBezTo>
                  <a:pt x="954361" y="3302449"/>
                  <a:pt x="1013941" y="3302449"/>
                  <a:pt x="1073521" y="3302449"/>
                </a:cubicBezTo>
                <a:cubicBezTo>
                  <a:pt x="1073602" y="3304722"/>
                  <a:pt x="1073602" y="3306914"/>
                  <a:pt x="1073683" y="3309187"/>
                </a:cubicBezTo>
                <a:cubicBezTo>
                  <a:pt x="1014103" y="3309187"/>
                  <a:pt x="954523" y="3309187"/>
                  <a:pt x="894943" y="3309187"/>
                </a:cubicBezTo>
                <a:close/>
                <a:moveTo>
                  <a:pt x="894943" y="3259915"/>
                </a:moveTo>
                <a:cubicBezTo>
                  <a:pt x="894862" y="3257074"/>
                  <a:pt x="894862" y="3254233"/>
                  <a:pt x="894781" y="3251392"/>
                </a:cubicBezTo>
                <a:cubicBezTo>
                  <a:pt x="954523" y="3251392"/>
                  <a:pt x="1014265" y="3251392"/>
                  <a:pt x="1074008" y="3251392"/>
                </a:cubicBezTo>
                <a:cubicBezTo>
                  <a:pt x="1074252" y="3254233"/>
                  <a:pt x="1074414" y="3257074"/>
                  <a:pt x="1074657" y="3259915"/>
                </a:cubicBezTo>
                <a:cubicBezTo>
                  <a:pt x="1014753" y="3259915"/>
                  <a:pt x="954848" y="3259915"/>
                  <a:pt x="894943" y="3259915"/>
                </a:cubicBezTo>
                <a:close/>
                <a:moveTo>
                  <a:pt x="1074252" y="3461303"/>
                </a:moveTo>
                <a:cubicBezTo>
                  <a:pt x="1074252" y="3463981"/>
                  <a:pt x="1074252" y="3466741"/>
                  <a:pt x="1074252" y="3469420"/>
                </a:cubicBezTo>
                <a:cubicBezTo>
                  <a:pt x="1014428" y="3469420"/>
                  <a:pt x="954604" y="3469420"/>
                  <a:pt x="894781" y="3469420"/>
                </a:cubicBezTo>
                <a:cubicBezTo>
                  <a:pt x="894700" y="3466741"/>
                  <a:pt x="894618" y="3463981"/>
                  <a:pt x="894618" y="3461303"/>
                </a:cubicBezTo>
                <a:cubicBezTo>
                  <a:pt x="954442" y="3461303"/>
                  <a:pt x="1014347" y="3461303"/>
                  <a:pt x="1074252" y="3461303"/>
                </a:cubicBezTo>
                <a:close/>
                <a:moveTo>
                  <a:pt x="894781" y="3540120"/>
                </a:moveTo>
                <a:cubicBezTo>
                  <a:pt x="954929" y="3540120"/>
                  <a:pt x="1015077" y="3540120"/>
                  <a:pt x="1075226" y="3540120"/>
                </a:cubicBezTo>
                <a:cubicBezTo>
                  <a:pt x="1075226" y="3542961"/>
                  <a:pt x="1075307" y="3545883"/>
                  <a:pt x="1075307" y="3548725"/>
                </a:cubicBezTo>
                <a:cubicBezTo>
                  <a:pt x="1015158" y="3548725"/>
                  <a:pt x="954929" y="3548725"/>
                  <a:pt x="894781" y="3548725"/>
                </a:cubicBezTo>
                <a:cubicBezTo>
                  <a:pt x="894862" y="3545883"/>
                  <a:pt x="894781" y="3542961"/>
                  <a:pt x="894781" y="3540120"/>
                </a:cubicBezTo>
                <a:close/>
                <a:moveTo>
                  <a:pt x="1074495" y="3589960"/>
                </a:moveTo>
                <a:cubicBezTo>
                  <a:pt x="1014834" y="3589960"/>
                  <a:pt x="955091" y="3589960"/>
                  <a:pt x="895430" y="3589960"/>
                </a:cubicBezTo>
                <a:cubicBezTo>
                  <a:pt x="895349" y="3587200"/>
                  <a:pt x="895268" y="3584440"/>
                  <a:pt x="895187" y="3581680"/>
                </a:cubicBezTo>
                <a:cubicBezTo>
                  <a:pt x="955091" y="3581680"/>
                  <a:pt x="1014996" y="3581680"/>
                  <a:pt x="1074901" y="3581680"/>
                </a:cubicBezTo>
                <a:cubicBezTo>
                  <a:pt x="1074739" y="3584440"/>
                  <a:pt x="1074576" y="3587200"/>
                  <a:pt x="1074495" y="3589960"/>
                </a:cubicBezTo>
                <a:close/>
                <a:moveTo>
                  <a:pt x="1074820" y="3620643"/>
                </a:moveTo>
                <a:cubicBezTo>
                  <a:pt x="1074657" y="3623484"/>
                  <a:pt x="1074576" y="3626325"/>
                  <a:pt x="1074414" y="3629247"/>
                </a:cubicBezTo>
                <a:cubicBezTo>
                  <a:pt x="1014671" y="3629247"/>
                  <a:pt x="954929" y="3629247"/>
                  <a:pt x="895187" y="3629247"/>
                </a:cubicBezTo>
                <a:cubicBezTo>
                  <a:pt x="895187" y="3626406"/>
                  <a:pt x="895187" y="3623565"/>
                  <a:pt x="895187" y="3620643"/>
                </a:cubicBezTo>
                <a:cubicBezTo>
                  <a:pt x="955010" y="3620643"/>
                  <a:pt x="1014915" y="3620643"/>
                  <a:pt x="1074820" y="3620643"/>
                </a:cubicBezTo>
                <a:close/>
                <a:moveTo>
                  <a:pt x="911664" y="3655060"/>
                </a:moveTo>
                <a:cubicBezTo>
                  <a:pt x="935772" y="3654654"/>
                  <a:pt x="959962" y="3654897"/>
                  <a:pt x="984070" y="3654897"/>
                </a:cubicBezTo>
                <a:cubicBezTo>
                  <a:pt x="984070" y="3654978"/>
                  <a:pt x="984070" y="3655060"/>
                  <a:pt x="984070" y="3655141"/>
                </a:cubicBezTo>
                <a:cubicBezTo>
                  <a:pt x="1008178" y="3655141"/>
                  <a:pt x="1032367" y="3655060"/>
                  <a:pt x="1056475" y="3655222"/>
                </a:cubicBezTo>
                <a:cubicBezTo>
                  <a:pt x="1064349" y="3655303"/>
                  <a:pt x="1074252" y="3654735"/>
                  <a:pt x="1074333" y="3665693"/>
                </a:cubicBezTo>
                <a:cubicBezTo>
                  <a:pt x="1074414" y="3674135"/>
                  <a:pt x="1065891" y="3674460"/>
                  <a:pt x="1059235" y="3674460"/>
                </a:cubicBezTo>
                <a:cubicBezTo>
                  <a:pt x="1009558" y="3674541"/>
                  <a:pt x="959962" y="3674622"/>
                  <a:pt x="910284" y="3674378"/>
                </a:cubicBezTo>
                <a:cubicBezTo>
                  <a:pt x="903953" y="3674378"/>
                  <a:pt x="895592" y="3675109"/>
                  <a:pt x="894862" y="3666018"/>
                </a:cubicBezTo>
                <a:cubicBezTo>
                  <a:pt x="894050" y="3654004"/>
                  <a:pt x="904278" y="3655141"/>
                  <a:pt x="911664" y="3655060"/>
                </a:cubicBezTo>
                <a:close/>
                <a:moveTo>
                  <a:pt x="902167" y="3818540"/>
                </a:moveTo>
                <a:cubicBezTo>
                  <a:pt x="901761" y="3817484"/>
                  <a:pt x="901356" y="3816510"/>
                  <a:pt x="901031" y="3815455"/>
                </a:cubicBezTo>
                <a:cubicBezTo>
                  <a:pt x="955822" y="3815455"/>
                  <a:pt x="1010613" y="3815455"/>
                  <a:pt x="1065404" y="3815455"/>
                </a:cubicBezTo>
                <a:cubicBezTo>
                  <a:pt x="1065404" y="3816510"/>
                  <a:pt x="1065485" y="3817484"/>
                  <a:pt x="1065485" y="3818540"/>
                </a:cubicBezTo>
                <a:cubicBezTo>
                  <a:pt x="1011019" y="3818540"/>
                  <a:pt x="956634" y="3818540"/>
                  <a:pt x="902167" y="3818540"/>
                </a:cubicBezTo>
                <a:close/>
                <a:moveTo>
                  <a:pt x="895105" y="3787288"/>
                </a:moveTo>
                <a:cubicBezTo>
                  <a:pt x="895105" y="3783960"/>
                  <a:pt x="895024" y="3780551"/>
                  <a:pt x="895024" y="3777223"/>
                </a:cubicBezTo>
                <a:cubicBezTo>
                  <a:pt x="954604" y="3769674"/>
                  <a:pt x="1014428" y="3775194"/>
                  <a:pt x="1074089" y="3773976"/>
                </a:cubicBezTo>
                <a:cubicBezTo>
                  <a:pt x="1074333" y="3778441"/>
                  <a:pt x="1074657" y="3782905"/>
                  <a:pt x="1074901" y="3787369"/>
                </a:cubicBezTo>
                <a:cubicBezTo>
                  <a:pt x="1014915" y="3787288"/>
                  <a:pt x="955010" y="3787288"/>
                  <a:pt x="895105" y="3787288"/>
                </a:cubicBezTo>
                <a:close/>
                <a:moveTo>
                  <a:pt x="895187" y="3741020"/>
                </a:moveTo>
                <a:cubicBezTo>
                  <a:pt x="954767" y="3741020"/>
                  <a:pt x="1014265" y="3741020"/>
                  <a:pt x="1073846" y="3741020"/>
                </a:cubicBezTo>
                <a:cubicBezTo>
                  <a:pt x="1073927" y="3743293"/>
                  <a:pt x="1073927" y="3745566"/>
                  <a:pt x="1074008" y="3747920"/>
                </a:cubicBezTo>
                <a:cubicBezTo>
                  <a:pt x="1014428" y="3747920"/>
                  <a:pt x="954929" y="3747920"/>
                  <a:pt x="895349" y="3747920"/>
                </a:cubicBezTo>
                <a:cubicBezTo>
                  <a:pt x="895349" y="3745566"/>
                  <a:pt x="895268" y="3743293"/>
                  <a:pt x="895187" y="3741020"/>
                </a:cubicBezTo>
                <a:close/>
                <a:moveTo>
                  <a:pt x="895511" y="3707659"/>
                </a:moveTo>
                <a:cubicBezTo>
                  <a:pt x="895430" y="3705467"/>
                  <a:pt x="895430" y="3703194"/>
                  <a:pt x="895349" y="3701003"/>
                </a:cubicBezTo>
                <a:cubicBezTo>
                  <a:pt x="955254" y="3701003"/>
                  <a:pt x="1015240" y="3701003"/>
                  <a:pt x="1075144" y="3701003"/>
                </a:cubicBezTo>
                <a:cubicBezTo>
                  <a:pt x="1075226" y="3703194"/>
                  <a:pt x="1075226" y="3705467"/>
                  <a:pt x="1075307" y="3707659"/>
                </a:cubicBezTo>
                <a:cubicBezTo>
                  <a:pt x="1015483" y="3707659"/>
                  <a:pt x="955497" y="3707659"/>
                  <a:pt x="895511" y="3707659"/>
                </a:cubicBezTo>
                <a:close/>
                <a:moveTo>
                  <a:pt x="1073602" y="3224930"/>
                </a:moveTo>
                <a:cubicBezTo>
                  <a:pt x="1017837" y="3224930"/>
                  <a:pt x="961991" y="3224930"/>
                  <a:pt x="906226" y="3224849"/>
                </a:cubicBezTo>
                <a:cubicBezTo>
                  <a:pt x="900706" y="3224849"/>
                  <a:pt x="895592" y="3223307"/>
                  <a:pt x="894618" y="3216732"/>
                </a:cubicBezTo>
                <a:cubicBezTo>
                  <a:pt x="893644" y="3210482"/>
                  <a:pt x="896648" y="3205855"/>
                  <a:pt x="902817" y="3205774"/>
                </a:cubicBezTo>
                <a:cubicBezTo>
                  <a:pt x="960530" y="3205530"/>
                  <a:pt x="1018243" y="3205612"/>
                  <a:pt x="1075956" y="3205612"/>
                </a:cubicBezTo>
                <a:cubicBezTo>
                  <a:pt x="1075144" y="3212105"/>
                  <a:pt x="1074333" y="3218518"/>
                  <a:pt x="1073602" y="3224930"/>
                </a:cubicBezTo>
                <a:close/>
                <a:moveTo>
                  <a:pt x="1313465" y="3363003"/>
                </a:moveTo>
                <a:cubicBezTo>
                  <a:pt x="1313465" y="3365682"/>
                  <a:pt x="1313465" y="3368442"/>
                  <a:pt x="1313465" y="3371121"/>
                </a:cubicBezTo>
                <a:cubicBezTo>
                  <a:pt x="1252829" y="3371121"/>
                  <a:pt x="1192275" y="3371121"/>
                  <a:pt x="1131640" y="3371121"/>
                </a:cubicBezTo>
                <a:cubicBezTo>
                  <a:pt x="1131640" y="3368442"/>
                  <a:pt x="1131640" y="3365682"/>
                  <a:pt x="1131640" y="3363003"/>
                </a:cubicBezTo>
                <a:cubicBezTo>
                  <a:pt x="1192275" y="3363003"/>
                  <a:pt x="1252829" y="3363003"/>
                  <a:pt x="1313465" y="3363003"/>
                </a:cubicBezTo>
                <a:close/>
                <a:moveTo>
                  <a:pt x="1131883" y="3810747"/>
                </a:moveTo>
                <a:cubicBezTo>
                  <a:pt x="1131802" y="3808150"/>
                  <a:pt x="1131721" y="3805552"/>
                  <a:pt x="1131640" y="3803036"/>
                </a:cubicBezTo>
                <a:cubicBezTo>
                  <a:pt x="1192275" y="3803036"/>
                  <a:pt x="1252829" y="3803036"/>
                  <a:pt x="1313465" y="3803036"/>
                </a:cubicBezTo>
                <a:cubicBezTo>
                  <a:pt x="1313546" y="3805633"/>
                  <a:pt x="1313708" y="3808231"/>
                  <a:pt x="1313789" y="3810747"/>
                </a:cubicBezTo>
                <a:cubicBezTo>
                  <a:pt x="1253154" y="3810747"/>
                  <a:pt x="1192519" y="3810747"/>
                  <a:pt x="1131883" y="3810747"/>
                </a:cubicBezTo>
                <a:close/>
                <a:moveTo>
                  <a:pt x="1312978" y="3492635"/>
                </a:moveTo>
                <a:cubicBezTo>
                  <a:pt x="1252911" y="3499129"/>
                  <a:pt x="1192681" y="3495151"/>
                  <a:pt x="1132533" y="3495719"/>
                </a:cubicBezTo>
                <a:cubicBezTo>
                  <a:pt x="1132370" y="3491417"/>
                  <a:pt x="1132208" y="3487115"/>
                  <a:pt x="1132127" y="3482813"/>
                </a:cubicBezTo>
                <a:cubicBezTo>
                  <a:pt x="1192438" y="3482813"/>
                  <a:pt x="1252748" y="3482813"/>
                  <a:pt x="1313059" y="3482813"/>
                </a:cubicBezTo>
                <a:cubicBezTo>
                  <a:pt x="1312978" y="3486060"/>
                  <a:pt x="1312978" y="3489388"/>
                  <a:pt x="1312978" y="3492635"/>
                </a:cubicBezTo>
                <a:close/>
                <a:moveTo>
                  <a:pt x="1313059" y="3525103"/>
                </a:moveTo>
                <a:cubicBezTo>
                  <a:pt x="1313059" y="3527701"/>
                  <a:pt x="1313059" y="3530299"/>
                  <a:pt x="1312978" y="3532815"/>
                </a:cubicBezTo>
                <a:cubicBezTo>
                  <a:pt x="1252911" y="3532815"/>
                  <a:pt x="1192762" y="3532815"/>
                  <a:pt x="1132695" y="3532815"/>
                </a:cubicBezTo>
                <a:cubicBezTo>
                  <a:pt x="1132614" y="3530217"/>
                  <a:pt x="1132533" y="3527620"/>
                  <a:pt x="1132452" y="3525103"/>
                </a:cubicBezTo>
                <a:cubicBezTo>
                  <a:pt x="1192600" y="3525103"/>
                  <a:pt x="1252829" y="3525103"/>
                  <a:pt x="1313059" y="3525103"/>
                </a:cubicBezTo>
                <a:close/>
                <a:moveTo>
                  <a:pt x="1132695" y="3729656"/>
                </a:moveTo>
                <a:cubicBezTo>
                  <a:pt x="1132614" y="3726897"/>
                  <a:pt x="1132533" y="3724137"/>
                  <a:pt x="1132452" y="3721377"/>
                </a:cubicBezTo>
                <a:cubicBezTo>
                  <a:pt x="1192600" y="3721377"/>
                  <a:pt x="1252667" y="3721377"/>
                  <a:pt x="1312815" y="3721377"/>
                </a:cubicBezTo>
                <a:cubicBezTo>
                  <a:pt x="1312896" y="3724137"/>
                  <a:pt x="1312896" y="3726897"/>
                  <a:pt x="1312978" y="3729656"/>
                </a:cubicBezTo>
                <a:cubicBezTo>
                  <a:pt x="1252911" y="3729656"/>
                  <a:pt x="1192762" y="3729656"/>
                  <a:pt x="1132695" y="3729656"/>
                </a:cubicBezTo>
                <a:close/>
                <a:moveTo>
                  <a:pt x="1312896" y="3770161"/>
                </a:moveTo>
                <a:cubicBezTo>
                  <a:pt x="1252586" y="3770161"/>
                  <a:pt x="1192275" y="3770161"/>
                  <a:pt x="1131965" y="3770161"/>
                </a:cubicBezTo>
                <a:cubicBezTo>
                  <a:pt x="1131965" y="3767401"/>
                  <a:pt x="1131965" y="3764641"/>
                  <a:pt x="1131965" y="3761882"/>
                </a:cubicBezTo>
                <a:cubicBezTo>
                  <a:pt x="1192275" y="3761882"/>
                  <a:pt x="1252586" y="3761882"/>
                  <a:pt x="1312896" y="3761882"/>
                </a:cubicBezTo>
                <a:cubicBezTo>
                  <a:pt x="1312896" y="3764641"/>
                  <a:pt x="1312896" y="3767401"/>
                  <a:pt x="1312896" y="3770161"/>
                </a:cubicBezTo>
                <a:close/>
                <a:moveTo>
                  <a:pt x="1132370" y="3689882"/>
                </a:moveTo>
                <a:cubicBezTo>
                  <a:pt x="1192032" y="3671619"/>
                  <a:pt x="1252342" y="3677869"/>
                  <a:pt x="1312491" y="3676651"/>
                </a:cubicBezTo>
                <a:cubicBezTo>
                  <a:pt x="1312653" y="3681035"/>
                  <a:pt x="1312896" y="3685499"/>
                  <a:pt x="1313059" y="3689882"/>
                </a:cubicBezTo>
                <a:cubicBezTo>
                  <a:pt x="1252748" y="3689882"/>
                  <a:pt x="1192519" y="3689882"/>
                  <a:pt x="1132370" y="3689882"/>
                </a:cubicBezTo>
                <a:close/>
                <a:moveTo>
                  <a:pt x="1132695" y="3651244"/>
                </a:moveTo>
                <a:cubicBezTo>
                  <a:pt x="1132695" y="3648728"/>
                  <a:pt x="1132695" y="3646212"/>
                  <a:pt x="1132695" y="3643696"/>
                </a:cubicBezTo>
                <a:cubicBezTo>
                  <a:pt x="1192925" y="3643696"/>
                  <a:pt x="1253073" y="3643696"/>
                  <a:pt x="1313302" y="3643696"/>
                </a:cubicBezTo>
                <a:cubicBezTo>
                  <a:pt x="1313302" y="3646212"/>
                  <a:pt x="1313302" y="3648728"/>
                  <a:pt x="1313302" y="3651244"/>
                </a:cubicBezTo>
                <a:cubicBezTo>
                  <a:pt x="1253073" y="3651244"/>
                  <a:pt x="1192925" y="3651244"/>
                  <a:pt x="1132695" y="3651244"/>
                </a:cubicBezTo>
                <a:close/>
                <a:moveTo>
                  <a:pt x="1133669" y="3603597"/>
                </a:moveTo>
                <a:cubicBezTo>
                  <a:pt x="1193006" y="3603597"/>
                  <a:pt x="1252342" y="3603597"/>
                  <a:pt x="1311760" y="3603597"/>
                </a:cubicBezTo>
                <a:cubicBezTo>
                  <a:pt x="1312004" y="3605951"/>
                  <a:pt x="1312166" y="3608386"/>
                  <a:pt x="1312409" y="3610740"/>
                </a:cubicBezTo>
                <a:cubicBezTo>
                  <a:pt x="1252911" y="3610740"/>
                  <a:pt x="1193412" y="3610740"/>
                  <a:pt x="1133832" y="3610740"/>
                </a:cubicBezTo>
                <a:cubicBezTo>
                  <a:pt x="1133750" y="3608386"/>
                  <a:pt x="1133750" y="3606032"/>
                  <a:pt x="1133669" y="3603597"/>
                </a:cubicBezTo>
                <a:close/>
                <a:moveTo>
                  <a:pt x="1135374" y="3569423"/>
                </a:moveTo>
                <a:cubicBezTo>
                  <a:pt x="1135293" y="3567556"/>
                  <a:pt x="1135211" y="3565608"/>
                  <a:pt x="1135049" y="3563741"/>
                </a:cubicBezTo>
                <a:cubicBezTo>
                  <a:pt x="1194386" y="3563741"/>
                  <a:pt x="1253722" y="3563741"/>
                  <a:pt x="1313059" y="3563741"/>
                </a:cubicBezTo>
                <a:cubicBezTo>
                  <a:pt x="1313140" y="3565608"/>
                  <a:pt x="1313221" y="3567556"/>
                  <a:pt x="1313302" y="3569423"/>
                </a:cubicBezTo>
                <a:cubicBezTo>
                  <a:pt x="1254047" y="3569423"/>
                  <a:pt x="1194710" y="3569423"/>
                  <a:pt x="1135374" y="3569423"/>
                </a:cubicBezTo>
                <a:close/>
                <a:moveTo>
                  <a:pt x="1131965" y="3452374"/>
                </a:moveTo>
                <a:cubicBezTo>
                  <a:pt x="1131883" y="3449614"/>
                  <a:pt x="1131802" y="3446854"/>
                  <a:pt x="1131721" y="3444175"/>
                </a:cubicBezTo>
                <a:cubicBezTo>
                  <a:pt x="1192194" y="3444175"/>
                  <a:pt x="1252667" y="3444175"/>
                  <a:pt x="1313140" y="3444175"/>
                </a:cubicBezTo>
                <a:cubicBezTo>
                  <a:pt x="1313140" y="3446935"/>
                  <a:pt x="1313140" y="3449695"/>
                  <a:pt x="1313140" y="3452374"/>
                </a:cubicBezTo>
                <a:cubicBezTo>
                  <a:pt x="1252829" y="3452374"/>
                  <a:pt x="1192356" y="3452374"/>
                  <a:pt x="1131965" y="3452374"/>
                </a:cubicBezTo>
                <a:close/>
                <a:moveTo>
                  <a:pt x="1131721" y="3411626"/>
                </a:moveTo>
                <a:cubicBezTo>
                  <a:pt x="1131640" y="3409271"/>
                  <a:pt x="1131640" y="3406917"/>
                  <a:pt x="1131559" y="3404482"/>
                </a:cubicBezTo>
                <a:cubicBezTo>
                  <a:pt x="1192275" y="3404482"/>
                  <a:pt x="1252992" y="3404482"/>
                  <a:pt x="1313708" y="3404482"/>
                </a:cubicBezTo>
                <a:cubicBezTo>
                  <a:pt x="1313789" y="3406836"/>
                  <a:pt x="1313789" y="3409190"/>
                  <a:pt x="1313870" y="3411626"/>
                </a:cubicBezTo>
                <a:cubicBezTo>
                  <a:pt x="1253154" y="3411626"/>
                  <a:pt x="1192438" y="3411626"/>
                  <a:pt x="1131721" y="3411626"/>
                </a:cubicBezTo>
                <a:close/>
                <a:moveTo>
                  <a:pt x="1451294" y="3123385"/>
                </a:moveTo>
                <a:cubicBezTo>
                  <a:pt x="1465986" y="3123303"/>
                  <a:pt x="1464038" y="3134424"/>
                  <a:pt x="1463227" y="3143109"/>
                </a:cubicBezTo>
                <a:cubicBezTo>
                  <a:pt x="1462496" y="3151064"/>
                  <a:pt x="1468584" y="3163483"/>
                  <a:pt x="1453648" y="3164863"/>
                </a:cubicBezTo>
                <a:cubicBezTo>
                  <a:pt x="1437170" y="3166405"/>
                  <a:pt x="1438469" y="3153986"/>
                  <a:pt x="1438469" y="3143434"/>
                </a:cubicBezTo>
                <a:cubicBezTo>
                  <a:pt x="1438469" y="3134261"/>
                  <a:pt x="1437333" y="3123872"/>
                  <a:pt x="1451294" y="3123385"/>
                </a:cubicBezTo>
                <a:close/>
                <a:moveTo>
                  <a:pt x="1452593" y="3318359"/>
                </a:moveTo>
                <a:cubicBezTo>
                  <a:pt x="1435466" y="3319090"/>
                  <a:pt x="1439281" y="3305859"/>
                  <a:pt x="1438550" y="3295956"/>
                </a:cubicBezTo>
                <a:cubicBezTo>
                  <a:pt x="1437901" y="3285972"/>
                  <a:pt x="1438875" y="3276637"/>
                  <a:pt x="1452187" y="3276880"/>
                </a:cubicBezTo>
                <a:cubicBezTo>
                  <a:pt x="1467204" y="3277205"/>
                  <a:pt x="1461928" y="3289300"/>
                  <a:pt x="1463633" y="3297336"/>
                </a:cubicBezTo>
                <a:cubicBezTo>
                  <a:pt x="1461928" y="3305453"/>
                  <a:pt x="1467448" y="3317710"/>
                  <a:pt x="1452593" y="3318359"/>
                </a:cubicBezTo>
                <a:close/>
                <a:moveTo>
                  <a:pt x="1418095" y="3472423"/>
                </a:moveTo>
                <a:cubicBezTo>
                  <a:pt x="1403484" y="3474290"/>
                  <a:pt x="1403078" y="3464468"/>
                  <a:pt x="1404215" y="3454809"/>
                </a:cubicBezTo>
                <a:cubicBezTo>
                  <a:pt x="1405270" y="3445637"/>
                  <a:pt x="1398370" y="3431269"/>
                  <a:pt x="1416309" y="3430944"/>
                </a:cubicBezTo>
                <a:cubicBezTo>
                  <a:pt x="1430352" y="3430701"/>
                  <a:pt x="1428810" y="3441578"/>
                  <a:pt x="1428972" y="3451724"/>
                </a:cubicBezTo>
                <a:cubicBezTo>
                  <a:pt x="1427673" y="3459111"/>
                  <a:pt x="1432625" y="3470556"/>
                  <a:pt x="1418095" y="3472423"/>
                </a:cubicBezTo>
                <a:close/>
                <a:moveTo>
                  <a:pt x="1404215" y="3523886"/>
                </a:moveTo>
                <a:cubicBezTo>
                  <a:pt x="1403647" y="3515120"/>
                  <a:pt x="1401455" y="3503837"/>
                  <a:pt x="1416959" y="3504973"/>
                </a:cubicBezTo>
                <a:cubicBezTo>
                  <a:pt x="1431326" y="3506028"/>
                  <a:pt x="1428242" y="3516824"/>
                  <a:pt x="1429053" y="3525591"/>
                </a:cubicBezTo>
                <a:cubicBezTo>
                  <a:pt x="1427998" y="3534195"/>
                  <a:pt x="1431813" y="3545640"/>
                  <a:pt x="1417446" y="3546452"/>
                </a:cubicBezTo>
                <a:cubicBezTo>
                  <a:pt x="1398857" y="3547507"/>
                  <a:pt x="1404864" y="3533140"/>
                  <a:pt x="1404215" y="3523886"/>
                </a:cubicBezTo>
                <a:close/>
                <a:moveTo>
                  <a:pt x="1415092" y="3394823"/>
                </a:moveTo>
                <a:cubicBezTo>
                  <a:pt x="1398289" y="3393281"/>
                  <a:pt x="1405026" y="3378832"/>
                  <a:pt x="1404215" y="3369416"/>
                </a:cubicBezTo>
                <a:cubicBezTo>
                  <a:pt x="1403565" y="3362029"/>
                  <a:pt x="1402591" y="3352126"/>
                  <a:pt x="1414767" y="3352126"/>
                </a:cubicBezTo>
                <a:cubicBezTo>
                  <a:pt x="1431651" y="3352208"/>
                  <a:pt x="1428160" y="3365276"/>
                  <a:pt x="1429053" y="3375423"/>
                </a:cubicBezTo>
                <a:cubicBezTo>
                  <a:pt x="1429297" y="3385488"/>
                  <a:pt x="1428160" y="3396040"/>
                  <a:pt x="1415092" y="3394823"/>
                </a:cubicBezTo>
                <a:close/>
                <a:moveTo>
                  <a:pt x="1404134" y="3296118"/>
                </a:moveTo>
                <a:cubicBezTo>
                  <a:pt x="1403484" y="3287352"/>
                  <a:pt x="1401536" y="3276231"/>
                  <a:pt x="1416553" y="3276718"/>
                </a:cubicBezTo>
                <a:cubicBezTo>
                  <a:pt x="1432787" y="3278666"/>
                  <a:pt x="1427755" y="3291491"/>
                  <a:pt x="1428729" y="3301151"/>
                </a:cubicBezTo>
                <a:cubicBezTo>
                  <a:pt x="1429946" y="3312352"/>
                  <a:pt x="1426050" y="3319739"/>
                  <a:pt x="1413550" y="3318115"/>
                </a:cubicBezTo>
                <a:cubicBezTo>
                  <a:pt x="1399020" y="3316330"/>
                  <a:pt x="1404783" y="3304235"/>
                  <a:pt x="1404134" y="3296118"/>
                </a:cubicBezTo>
                <a:close/>
                <a:moveTo>
                  <a:pt x="1404215" y="3142785"/>
                </a:moveTo>
                <a:cubicBezTo>
                  <a:pt x="1403728" y="3134099"/>
                  <a:pt x="1401780" y="3122897"/>
                  <a:pt x="1417202" y="3123385"/>
                </a:cubicBezTo>
                <a:cubicBezTo>
                  <a:pt x="1433112" y="3125252"/>
                  <a:pt x="1427998" y="3138158"/>
                  <a:pt x="1428810" y="3147736"/>
                </a:cubicBezTo>
                <a:cubicBezTo>
                  <a:pt x="1429784" y="3158694"/>
                  <a:pt x="1425969" y="3166324"/>
                  <a:pt x="1413468" y="3164782"/>
                </a:cubicBezTo>
                <a:cubicBezTo>
                  <a:pt x="1398857" y="3162915"/>
                  <a:pt x="1404702" y="3150821"/>
                  <a:pt x="1404215" y="3142785"/>
                </a:cubicBezTo>
                <a:close/>
                <a:moveTo>
                  <a:pt x="1404215" y="3600512"/>
                </a:moveTo>
                <a:cubicBezTo>
                  <a:pt x="1403484" y="3593125"/>
                  <a:pt x="1402754" y="3582898"/>
                  <a:pt x="1414442" y="3582573"/>
                </a:cubicBezTo>
                <a:cubicBezTo>
                  <a:pt x="1431001" y="3582167"/>
                  <a:pt x="1428566" y="3594993"/>
                  <a:pt x="1428972" y="3605545"/>
                </a:cubicBezTo>
                <a:cubicBezTo>
                  <a:pt x="1428810" y="3615204"/>
                  <a:pt x="1428972" y="3626081"/>
                  <a:pt x="1415335" y="3625269"/>
                </a:cubicBezTo>
                <a:cubicBezTo>
                  <a:pt x="1397802" y="3624295"/>
                  <a:pt x="1405108" y="3609685"/>
                  <a:pt x="1404215" y="3600512"/>
                </a:cubicBezTo>
                <a:close/>
                <a:moveTo>
                  <a:pt x="1428972" y="3674135"/>
                </a:moveTo>
                <a:cubicBezTo>
                  <a:pt x="1428242" y="3688097"/>
                  <a:pt x="1431651" y="3701165"/>
                  <a:pt x="1414767" y="3700435"/>
                </a:cubicBezTo>
                <a:cubicBezTo>
                  <a:pt x="1400075" y="3699785"/>
                  <a:pt x="1404215" y="3687691"/>
                  <a:pt x="1404215" y="3679492"/>
                </a:cubicBezTo>
                <a:cubicBezTo>
                  <a:pt x="1404215" y="3671213"/>
                  <a:pt x="1400481" y="3659524"/>
                  <a:pt x="1415416" y="3659118"/>
                </a:cubicBezTo>
                <a:cubicBezTo>
                  <a:pt x="1428891" y="3658793"/>
                  <a:pt x="1429784" y="3667804"/>
                  <a:pt x="1428972" y="3674135"/>
                </a:cubicBezTo>
                <a:close/>
                <a:moveTo>
                  <a:pt x="1452431" y="3472667"/>
                </a:moveTo>
                <a:cubicBezTo>
                  <a:pt x="1438388" y="3473560"/>
                  <a:pt x="1437982" y="3463981"/>
                  <a:pt x="1438632" y="3454159"/>
                </a:cubicBezTo>
                <a:cubicBezTo>
                  <a:pt x="1439281" y="3444419"/>
                  <a:pt x="1434492" y="3430782"/>
                  <a:pt x="1451863" y="3431025"/>
                </a:cubicBezTo>
                <a:cubicBezTo>
                  <a:pt x="1466717" y="3431188"/>
                  <a:pt x="1461928" y="3443445"/>
                  <a:pt x="1463633" y="3451643"/>
                </a:cubicBezTo>
                <a:cubicBezTo>
                  <a:pt x="1461847" y="3459760"/>
                  <a:pt x="1467529" y="3471774"/>
                  <a:pt x="1452431" y="3472667"/>
                </a:cubicBezTo>
                <a:close/>
                <a:moveTo>
                  <a:pt x="1452918" y="3504892"/>
                </a:moveTo>
                <a:cubicBezTo>
                  <a:pt x="1468503" y="3506109"/>
                  <a:pt x="1460223" y="3519097"/>
                  <a:pt x="1463957" y="3524373"/>
                </a:cubicBezTo>
                <a:cubicBezTo>
                  <a:pt x="1462253" y="3534763"/>
                  <a:pt x="1466311" y="3546858"/>
                  <a:pt x="1451457" y="3546533"/>
                </a:cubicBezTo>
                <a:cubicBezTo>
                  <a:pt x="1434248" y="3546127"/>
                  <a:pt x="1439443" y="3532571"/>
                  <a:pt x="1438713" y="3522912"/>
                </a:cubicBezTo>
                <a:cubicBezTo>
                  <a:pt x="1437820" y="3512684"/>
                  <a:pt x="1439281" y="3503837"/>
                  <a:pt x="1452918" y="3504892"/>
                </a:cubicBezTo>
                <a:close/>
                <a:moveTo>
                  <a:pt x="1452593" y="3582735"/>
                </a:moveTo>
                <a:cubicBezTo>
                  <a:pt x="1467691" y="3583060"/>
                  <a:pt x="1461684" y="3595885"/>
                  <a:pt x="1463633" y="3604084"/>
                </a:cubicBezTo>
                <a:cubicBezTo>
                  <a:pt x="1461765" y="3612120"/>
                  <a:pt x="1467772" y="3624864"/>
                  <a:pt x="1452755" y="3625269"/>
                </a:cubicBezTo>
                <a:cubicBezTo>
                  <a:pt x="1436115" y="3625757"/>
                  <a:pt x="1439200" y="3612444"/>
                  <a:pt x="1438469" y="3602136"/>
                </a:cubicBezTo>
                <a:cubicBezTo>
                  <a:pt x="1437739" y="3591746"/>
                  <a:pt x="1440011" y="3582492"/>
                  <a:pt x="1452593" y="3582735"/>
                </a:cubicBezTo>
                <a:close/>
                <a:moveTo>
                  <a:pt x="1453730" y="3700435"/>
                </a:moveTo>
                <a:cubicBezTo>
                  <a:pt x="1437739" y="3701815"/>
                  <a:pt x="1438145" y="3690126"/>
                  <a:pt x="1438632" y="3679005"/>
                </a:cubicBezTo>
                <a:cubicBezTo>
                  <a:pt x="1439037" y="3669914"/>
                  <a:pt x="1437252" y="3659443"/>
                  <a:pt x="1451294" y="3659037"/>
                </a:cubicBezTo>
                <a:cubicBezTo>
                  <a:pt x="1466149" y="3658875"/>
                  <a:pt x="1463633" y="3670320"/>
                  <a:pt x="1463227" y="3678762"/>
                </a:cubicBezTo>
                <a:cubicBezTo>
                  <a:pt x="1462821" y="3686717"/>
                  <a:pt x="1468503" y="3699217"/>
                  <a:pt x="1453730" y="3700435"/>
                </a:cubicBezTo>
                <a:close/>
                <a:moveTo>
                  <a:pt x="1451700" y="3394823"/>
                </a:moveTo>
                <a:cubicBezTo>
                  <a:pt x="1438956" y="3394417"/>
                  <a:pt x="1437982" y="3384595"/>
                  <a:pt x="1438469" y="3374530"/>
                </a:cubicBezTo>
                <a:cubicBezTo>
                  <a:pt x="1438956" y="3363896"/>
                  <a:pt x="1437170" y="3351152"/>
                  <a:pt x="1453648" y="3352289"/>
                </a:cubicBezTo>
                <a:cubicBezTo>
                  <a:pt x="1469233" y="3353425"/>
                  <a:pt x="1459412" y="3367306"/>
                  <a:pt x="1464038" y="3372014"/>
                </a:cubicBezTo>
                <a:cubicBezTo>
                  <a:pt x="1462090" y="3382647"/>
                  <a:pt x="1466879" y="3395310"/>
                  <a:pt x="1451700" y="3394823"/>
                </a:cubicBezTo>
                <a:close/>
                <a:moveTo>
                  <a:pt x="1463145" y="3074763"/>
                </a:moveTo>
                <a:cubicBezTo>
                  <a:pt x="1463795" y="3083204"/>
                  <a:pt x="1461441" y="3091159"/>
                  <a:pt x="1448210" y="3089211"/>
                </a:cubicBezTo>
                <a:cubicBezTo>
                  <a:pt x="1434248" y="3085802"/>
                  <a:pt x="1439687" y="3073220"/>
                  <a:pt x="1438713" y="3063480"/>
                </a:cubicBezTo>
                <a:cubicBezTo>
                  <a:pt x="1437495" y="3051629"/>
                  <a:pt x="1443340" y="3044242"/>
                  <a:pt x="1454785" y="3047408"/>
                </a:cubicBezTo>
                <a:cubicBezTo>
                  <a:pt x="1469233" y="3051547"/>
                  <a:pt x="1462415" y="3065184"/>
                  <a:pt x="1463145" y="3074763"/>
                </a:cubicBezTo>
                <a:close/>
                <a:moveTo>
                  <a:pt x="1541882" y="3123385"/>
                </a:moveTo>
                <a:cubicBezTo>
                  <a:pt x="1555681" y="3122573"/>
                  <a:pt x="1556249" y="3132313"/>
                  <a:pt x="1555438" y="3141810"/>
                </a:cubicBezTo>
                <a:cubicBezTo>
                  <a:pt x="1554626" y="3151145"/>
                  <a:pt x="1559577" y="3165188"/>
                  <a:pt x="1542369" y="3164782"/>
                </a:cubicBezTo>
                <a:cubicBezTo>
                  <a:pt x="1528408" y="3164457"/>
                  <a:pt x="1531411" y="3152931"/>
                  <a:pt x="1530761" y="3144246"/>
                </a:cubicBezTo>
                <a:cubicBezTo>
                  <a:pt x="1532547" y="3136291"/>
                  <a:pt x="1527028" y="3124359"/>
                  <a:pt x="1541882" y="3123385"/>
                </a:cubicBezTo>
                <a:close/>
                <a:moveTo>
                  <a:pt x="1545697" y="3201634"/>
                </a:moveTo>
                <a:cubicBezTo>
                  <a:pt x="1558360" y="3203745"/>
                  <a:pt x="1555357" y="3215190"/>
                  <a:pt x="1555762" y="3224037"/>
                </a:cubicBezTo>
                <a:cubicBezTo>
                  <a:pt x="1554951" y="3232966"/>
                  <a:pt x="1556574" y="3244736"/>
                  <a:pt x="1542856" y="3243681"/>
                </a:cubicBezTo>
                <a:cubicBezTo>
                  <a:pt x="1526703" y="3242545"/>
                  <a:pt x="1531979" y="3228583"/>
                  <a:pt x="1531005" y="3219086"/>
                </a:cubicBezTo>
                <a:cubicBezTo>
                  <a:pt x="1529869" y="3208696"/>
                  <a:pt x="1533116" y="3199605"/>
                  <a:pt x="1545697" y="3201634"/>
                </a:cubicBezTo>
                <a:close/>
                <a:moveTo>
                  <a:pt x="1531086" y="3295144"/>
                </a:moveTo>
                <a:cubicBezTo>
                  <a:pt x="1530437" y="3285647"/>
                  <a:pt x="1531573" y="3275663"/>
                  <a:pt x="1545048" y="3276962"/>
                </a:cubicBezTo>
                <a:cubicBezTo>
                  <a:pt x="1559172" y="3278341"/>
                  <a:pt x="1554626" y="3289868"/>
                  <a:pt x="1555681" y="3298229"/>
                </a:cubicBezTo>
                <a:cubicBezTo>
                  <a:pt x="1555113" y="3306995"/>
                  <a:pt x="1557792" y="3318278"/>
                  <a:pt x="1543668" y="3318278"/>
                </a:cubicBezTo>
                <a:cubicBezTo>
                  <a:pt x="1526459" y="3318278"/>
                  <a:pt x="1531736" y="3304479"/>
                  <a:pt x="1531086" y="3295144"/>
                </a:cubicBezTo>
                <a:close/>
                <a:moveTo>
                  <a:pt x="1530761" y="3372501"/>
                </a:moveTo>
                <a:cubicBezTo>
                  <a:pt x="1531167" y="3363490"/>
                  <a:pt x="1530112" y="3353263"/>
                  <a:pt x="1543424" y="3351964"/>
                </a:cubicBezTo>
                <a:cubicBezTo>
                  <a:pt x="1557224" y="3353263"/>
                  <a:pt x="1555194" y="3363896"/>
                  <a:pt x="1555438" y="3372663"/>
                </a:cubicBezTo>
                <a:cubicBezTo>
                  <a:pt x="1555681" y="3381592"/>
                  <a:pt x="1557954" y="3393605"/>
                  <a:pt x="1545372" y="3394742"/>
                </a:cubicBezTo>
                <a:cubicBezTo>
                  <a:pt x="1530031" y="3396040"/>
                  <a:pt x="1530356" y="3383296"/>
                  <a:pt x="1530761" y="3372501"/>
                </a:cubicBezTo>
                <a:close/>
                <a:moveTo>
                  <a:pt x="1530680" y="3454159"/>
                </a:moveTo>
                <a:cubicBezTo>
                  <a:pt x="1531573" y="3444743"/>
                  <a:pt x="1527271" y="3430863"/>
                  <a:pt x="1544155" y="3431025"/>
                </a:cubicBezTo>
                <a:cubicBezTo>
                  <a:pt x="1558685" y="3431188"/>
                  <a:pt x="1554058" y="3443445"/>
                  <a:pt x="1555762" y="3451562"/>
                </a:cubicBezTo>
                <a:cubicBezTo>
                  <a:pt x="1553814" y="3459679"/>
                  <a:pt x="1558928" y="3471611"/>
                  <a:pt x="1544398" y="3472585"/>
                </a:cubicBezTo>
                <a:cubicBezTo>
                  <a:pt x="1530761" y="3473560"/>
                  <a:pt x="1529787" y="3463657"/>
                  <a:pt x="1530680" y="3454159"/>
                </a:cubicBezTo>
                <a:close/>
                <a:moveTo>
                  <a:pt x="1507790" y="3779658"/>
                </a:moveTo>
                <a:cubicBezTo>
                  <a:pt x="1493179" y="3781201"/>
                  <a:pt x="1494072" y="3770161"/>
                  <a:pt x="1494315" y="3760989"/>
                </a:cubicBezTo>
                <a:cubicBezTo>
                  <a:pt x="1494640" y="3751573"/>
                  <a:pt x="1490257" y="3739316"/>
                  <a:pt x="1498374" y="3737043"/>
                </a:cubicBezTo>
                <a:cubicBezTo>
                  <a:pt x="1520047" y="3735095"/>
                  <a:pt x="1519803" y="3745485"/>
                  <a:pt x="1518992" y="3754820"/>
                </a:cubicBezTo>
                <a:cubicBezTo>
                  <a:pt x="1518180" y="3764154"/>
                  <a:pt x="1524917" y="3777872"/>
                  <a:pt x="1507790" y="3779658"/>
                </a:cubicBezTo>
                <a:close/>
                <a:moveTo>
                  <a:pt x="1508196" y="3582005"/>
                </a:moveTo>
                <a:cubicBezTo>
                  <a:pt x="1522807" y="3582979"/>
                  <a:pt x="1518180" y="3594830"/>
                  <a:pt x="1519479" y="3603353"/>
                </a:cubicBezTo>
                <a:cubicBezTo>
                  <a:pt x="1518018" y="3612769"/>
                  <a:pt x="1523294" y="3626731"/>
                  <a:pt x="1505274" y="3625513"/>
                </a:cubicBezTo>
                <a:cubicBezTo>
                  <a:pt x="1490581" y="3624539"/>
                  <a:pt x="1494397" y="3612688"/>
                  <a:pt x="1494478" y="3604327"/>
                </a:cubicBezTo>
                <a:cubicBezTo>
                  <a:pt x="1494559" y="3594749"/>
                  <a:pt x="1490176" y="3580787"/>
                  <a:pt x="1508196" y="3582005"/>
                </a:cubicBezTo>
                <a:close/>
                <a:moveTo>
                  <a:pt x="1494965" y="3451075"/>
                </a:moveTo>
                <a:cubicBezTo>
                  <a:pt x="1494397" y="3442877"/>
                  <a:pt x="1491393" y="3431350"/>
                  <a:pt x="1514608" y="3431025"/>
                </a:cubicBezTo>
                <a:cubicBezTo>
                  <a:pt x="1521346" y="3430782"/>
                  <a:pt x="1518829" y="3441902"/>
                  <a:pt x="1518667" y="3450669"/>
                </a:cubicBezTo>
                <a:cubicBezTo>
                  <a:pt x="1518505" y="3460410"/>
                  <a:pt x="1522726" y="3473803"/>
                  <a:pt x="1504868" y="3472342"/>
                </a:cubicBezTo>
                <a:cubicBezTo>
                  <a:pt x="1489607" y="3471043"/>
                  <a:pt x="1495533" y="3458867"/>
                  <a:pt x="1494965" y="3451075"/>
                </a:cubicBezTo>
                <a:close/>
                <a:moveTo>
                  <a:pt x="1506653" y="3546289"/>
                </a:moveTo>
                <a:cubicBezTo>
                  <a:pt x="1491068" y="3546452"/>
                  <a:pt x="1495939" y="3534844"/>
                  <a:pt x="1494559" y="3526402"/>
                </a:cubicBezTo>
                <a:cubicBezTo>
                  <a:pt x="1497156" y="3519097"/>
                  <a:pt x="1489364" y="3506596"/>
                  <a:pt x="1504705" y="3505217"/>
                </a:cubicBezTo>
                <a:cubicBezTo>
                  <a:pt x="1522482" y="3503593"/>
                  <a:pt x="1518748" y="3516743"/>
                  <a:pt x="1518748" y="3526646"/>
                </a:cubicBezTo>
                <a:cubicBezTo>
                  <a:pt x="1518748" y="3535250"/>
                  <a:pt x="1521589" y="3546127"/>
                  <a:pt x="1506653" y="3546289"/>
                </a:cubicBezTo>
                <a:close/>
                <a:moveTo>
                  <a:pt x="1518992" y="3681035"/>
                </a:moveTo>
                <a:cubicBezTo>
                  <a:pt x="1518261" y="3690207"/>
                  <a:pt x="1521346" y="3701571"/>
                  <a:pt x="1506248" y="3700516"/>
                </a:cubicBezTo>
                <a:cubicBezTo>
                  <a:pt x="1488390" y="3699298"/>
                  <a:pt x="1496263" y="3685255"/>
                  <a:pt x="1494884" y="3676327"/>
                </a:cubicBezTo>
                <a:cubicBezTo>
                  <a:pt x="1493260" y="3665855"/>
                  <a:pt x="1496020" y="3657657"/>
                  <a:pt x="1509495" y="3659443"/>
                </a:cubicBezTo>
                <a:cubicBezTo>
                  <a:pt x="1524511" y="3661553"/>
                  <a:pt x="1516719" y="3673648"/>
                  <a:pt x="1518992" y="3681035"/>
                </a:cubicBezTo>
                <a:close/>
                <a:moveTo>
                  <a:pt x="1508033" y="3395472"/>
                </a:moveTo>
                <a:cubicBezTo>
                  <a:pt x="1493423" y="3397258"/>
                  <a:pt x="1493747" y="3386381"/>
                  <a:pt x="1494478" y="3377046"/>
                </a:cubicBezTo>
                <a:cubicBezTo>
                  <a:pt x="1495127" y="3367712"/>
                  <a:pt x="1489039" y="3354643"/>
                  <a:pt x="1502189" y="3352208"/>
                </a:cubicBezTo>
                <a:cubicBezTo>
                  <a:pt x="1520047" y="3350503"/>
                  <a:pt x="1519884" y="3361055"/>
                  <a:pt x="1519154" y="3370309"/>
                </a:cubicBezTo>
                <a:cubicBezTo>
                  <a:pt x="1518261" y="3379644"/>
                  <a:pt x="1524998" y="3393362"/>
                  <a:pt x="1508033" y="3395472"/>
                </a:cubicBezTo>
                <a:close/>
                <a:moveTo>
                  <a:pt x="1494802" y="3220791"/>
                </a:moveTo>
                <a:cubicBezTo>
                  <a:pt x="1494234" y="3211781"/>
                  <a:pt x="1492692" y="3200822"/>
                  <a:pt x="1507546" y="3201634"/>
                </a:cubicBezTo>
                <a:cubicBezTo>
                  <a:pt x="1522563" y="3202446"/>
                  <a:pt x="1517774" y="3214134"/>
                  <a:pt x="1518992" y="3222414"/>
                </a:cubicBezTo>
                <a:cubicBezTo>
                  <a:pt x="1517287" y="3230531"/>
                  <a:pt x="1523131" y="3242869"/>
                  <a:pt x="1507952" y="3243600"/>
                </a:cubicBezTo>
                <a:cubicBezTo>
                  <a:pt x="1489851" y="3244330"/>
                  <a:pt x="1495371" y="3230207"/>
                  <a:pt x="1494802" y="3220791"/>
                </a:cubicBezTo>
                <a:close/>
                <a:moveTo>
                  <a:pt x="1494884" y="3291329"/>
                </a:moveTo>
                <a:cubicBezTo>
                  <a:pt x="1493179" y="3282238"/>
                  <a:pt x="1496751" y="3275500"/>
                  <a:pt x="1508439" y="3277205"/>
                </a:cubicBezTo>
                <a:cubicBezTo>
                  <a:pt x="1525079" y="3279478"/>
                  <a:pt x="1517449" y="3292871"/>
                  <a:pt x="1518748" y="3301881"/>
                </a:cubicBezTo>
                <a:cubicBezTo>
                  <a:pt x="1520371" y="3312839"/>
                  <a:pt x="1516556" y="3320875"/>
                  <a:pt x="1503650" y="3317791"/>
                </a:cubicBezTo>
                <a:cubicBezTo>
                  <a:pt x="1487578" y="3314057"/>
                  <a:pt x="1496588" y="3300420"/>
                  <a:pt x="1494884" y="3291329"/>
                </a:cubicBezTo>
                <a:close/>
                <a:moveTo>
                  <a:pt x="1513472" y="3164052"/>
                </a:moveTo>
                <a:cubicBezTo>
                  <a:pt x="1498212" y="3165918"/>
                  <a:pt x="1493017" y="3160967"/>
                  <a:pt x="1494802" y="3151064"/>
                </a:cubicBezTo>
                <a:cubicBezTo>
                  <a:pt x="1496507" y="3141810"/>
                  <a:pt x="1487741" y="3128417"/>
                  <a:pt x="1502838" y="3124196"/>
                </a:cubicBezTo>
                <a:cubicBezTo>
                  <a:pt x="1514771" y="3120868"/>
                  <a:pt x="1520290" y="3128011"/>
                  <a:pt x="1518667" y="3139538"/>
                </a:cubicBezTo>
                <a:cubicBezTo>
                  <a:pt x="1517368" y="3148548"/>
                  <a:pt x="1524998" y="3161698"/>
                  <a:pt x="1513472" y="3164052"/>
                </a:cubicBezTo>
                <a:close/>
                <a:moveTo>
                  <a:pt x="1544155" y="3504567"/>
                </a:moveTo>
                <a:cubicBezTo>
                  <a:pt x="1560470" y="3507733"/>
                  <a:pt x="1554301" y="3520477"/>
                  <a:pt x="1555194" y="3529812"/>
                </a:cubicBezTo>
                <a:cubicBezTo>
                  <a:pt x="1555925" y="3537766"/>
                  <a:pt x="1555519" y="3546533"/>
                  <a:pt x="1544155" y="3546452"/>
                </a:cubicBezTo>
                <a:cubicBezTo>
                  <a:pt x="1527352" y="3546371"/>
                  <a:pt x="1531654" y="3532734"/>
                  <a:pt x="1530680" y="3523318"/>
                </a:cubicBezTo>
                <a:cubicBezTo>
                  <a:pt x="1529706" y="3513658"/>
                  <a:pt x="1531086" y="3504486"/>
                  <a:pt x="1544155" y="3504567"/>
                </a:cubicBezTo>
                <a:close/>
                <a:moveTo>
                  <a:pt x="1542369" y="3582005"/>
                </a:moveTo>
                <a:cubicBezTo>
                  <a:pt x="1559496" y="3585820"/>
                  <a:pt x="1555519" y="3597996"/>
                  <a:pt x="1555357" y="3607818"/>
                </a:cubicBezTo>
                <a:cubicBezTo>
                  <a:pt x="1555194" y="3615367"/>
                  <a:pt x="1555438" y="3625269"/>
                  <a:pt x="1544317" y="3625351"/>
                </a:cubicBezTo>
                <a:cubicBezTo>
                  <a:pt x="1527839" y="3625432"/>
                  <a:pt x="1531573" y="3611876"/>
                  <a:pt x="1530680" y="3602136"/>
                </a:cubicBezTo>
                <a:cubicBezTo>
                  <a:pt x="1529869" y="3592314"/>
                  <a:pt x="1532304" y="3583953"/>
                  <a:pt x="1542369" y="3582005"/>
                </a:cubicBezTo>
                <a:close/>
                <a:moveTo>
                  <a:pt x="1544317" y="3659199"/>
                </a:moveTo>
                <a:cubicBezTo>
                  <a:pt x="1555681" y="3659362"/>
                  <a:pt x="1556006" y="3667722"/>
                  <a:pt x="1555519" y="3675840"/>
                </a:cubicBezTo>
                <a:cubicBezTo>
                  <a:pt x="1554951" y="3685418"/>
                  <a:pt x="1559496" y="3697675"/>
                  <a:pt x="1546428" y="3700759"/>
                </a:cubicBezTo>
                <a:cubicBezTo>
                  <a:pt x="1530680" y="3701003"/>
                  <a:pt x="1530112" y="3691425"/>
                  <a:pt x="1530924" y="3681927"/>
                </a:cubicBezTo>
                <a:cubicBezTo>
                  <a:pt x="1531736" y="3672430"/>
                  <a:pt x="1527109" y="3658956"/>
                  <a:pt x="1544317" y="3659199"/>
                </a:cubicBezTo>
                <a:close/>
                <a:moveTo>
                  <a:pt x="1542369" y="3779415"/>
                </a:moveTo>
                <a:cubicBezTo>
                  <a:pt x="1528408" y="3779334"/>
                  <a:pt x="1531492" y="3766914"/>
                  <a:pt x="1531249" y="3758310"/>
                </a:cubicBezTo>
                <a:cubicBezTo>
                  <a:pt x="1531005" y="3749462"/>
                  <a:pt x="1528895" y="3737692"/>
                  <a:pt x="1542126" y="3736637"/>
                </a:cubicBezTo>
                <a:cubicBezTo>
                  <a:pt x="1555194" y="3735582"/>
                  <a:pt x="1555925" y="3746053"/>
                  <a:pt x="1555925" y="3755794"/>
                </a:cubicBezTo>
                <a:cubicBezTo>
                  <a:pt x="1555032" y="3765859"/>
                  <a:pt x="1558360" y="3779496"/>
                  <a:pt x="1542369" y="3779415"/>
                </a:cubicBezTo>
                <a:close/>
                <a:moveTo>
                  <a:pt x="1601381" y="3395553"/>
                </a:moveTo>
                <a:cubicBezTo>
                  <a:pt x="1586932" y="3394255"/>
                  <a:pt x="1587988" y="3383865"/>
                  <a:pt x="1587744" y="3374855"/>
                </a:cubicBezTo>
                <a:cubicBezTo>
                  <a:pt x="1587501" y="3365845"/>
                  <a:pt x="1585796" y="3354399"/>
                  <a:pt x="1598053" y="3352370"/>
                </a:cubicBezTo>
                <a:cubicBezTo>
                  <a:pt x="1611040" y="3350097"/>
                  <a:pt x="1613151" y="3360487"/>
                  <a:pt x="1612826" y="3370390"/>
                </a:cubicBezTo>
                <a:cubicBezTo>
                  <a:pt x="1612583" y="3380293"/>
                  <a:pt x="1615261" y="3392388"/>
                  <a:pt x="1601381" y="3395553"/>
                </a:cubicBezTo>
                <a:close/>
                <a:moveTo>
                  <a:pt x="1587825" y="3524292"/>
                </a:moveTo>
                <a:cubicBezTo>
                  <a:pt x="1587501" y="3515120"/>
                  <a:pt x="1586121" y="3504730"/>
                  <a:pt x="1600245" y="3504892"/>
                </a:cubicBezTo>
                <a:cubicBezTo>
                  <a:pt x="1614855" y="3504973"/>
                  <a:pt x="1611609" y="3516094"/>
                  <a:pt x="1612339" y="3524779"/>
                </a:cubicBezTo>
                <a:cubicBezTo>
                  <a:pt x="1612177" y="3533708"/>
                  <a:pt x="1615180" y="3545153"/>
                  <a:pt x="1601787" y="3546371"/>
                </a:cubicBezTo>
                <a:cubicBezTo>
                  <a:pt x="1584984" y="3547750"/>
                  <a:pt x="1588150" y="3534357"/>
                  <a:pt x="1587825" y="3524292"/>
                </a:cubicBezTo>
                <a:close/>
                <a:moveTo>
                  <a:pt x="1612420" y="3450831"/>
                </a:moveTo>
                <a:cubicBezTo>
                  <a:pt x="1610797" y="3459030"/>
                  <a:pt x="1616317" y="3470800"/>
                  <a:pt x="1602112" y="3472585"/>
                </a:cubicBezTo>
                <a:cubicBezTo>
                  <a:pt x="1588880" y="3474209"/>
                  <a:pt x="1586770" y="3465442"/>
                  <a:pt x="1587744" y="3455133"/>
                </a:cubicBezTo>
                <a:cubicBezTo>
                  <a:pt x="1588637" y="3445555"/>
                  <a:pt x="1583361" y="3431837"/>
                  <a:pt x="1599920" y="3431188"/>
                </a:cubicBezTo>
                <a:cubicBezTo>
                  <a:pt x="1613476" y="3430620"/>
                  <a:pt x="1612664" y="3441415"/>
                  <a:pt x="1612420" y="3450831"/>
                </a:cubicBezTo>
                <a:close/>
                <a:moveTo>
                  <a:pt x="1587825" y="3219735"/>
                </a:moveTo>
                <a:cubicBezTo>
                  <a:pt x="1587095" y="3209589"/>
                  <a:pt x="1588962" y="3199848"/>
                  <a:pt x="1601949" y="3201553"/>
                </a:cubicBezTo>
                <a:cubicBezTo>
                  <a:pt x="1614774" y="3203257"/>
                  <a:pt x="1612583" y="3214378"/>
                  <a:pt x="1612339" y="3223550"/>
                </a:cubicBezTo>
                <a:cubicBezTo>
                  <a:pt x="1612014" y="3232642"/>
                  <a:pt x="1613313" y="3244168"/>
                  <a:pt x="1600001" y="3243762"/>
                </a:cubicBezTo>
                <a:cubicBezTo>
                  <a:pt x="1583767" y="3243194"/>
                  <a:pt x="1588556" y="3229476"/>
                  <a:pt x="1587825" y="3219735"/>
                </a:cubicBezTo>
                <a:close/>
                <a:moveTo>
                  <a:pt x="1599027" y="3165188"/>
                </a:moveTo>
                <a:cubicBezTo>
                  <a:pt x="1585065" y="3164295"/>
                  <a:pt x="1587906" y="3152931"/>
                  <a:pt x="1587988" y="3144246"/>
                </a:cubicBezTo>
                <a:cubicBezTo>
                  <a:pt x="1588069" y="3135642"/>
                  <a:pt x="1584903" y="3124115"/>
                  <a:pt x="1599189" y="3123628"/>
                </a:cubicBezTo>
                <a:cubicBezTo>
                  <a:pt x="1616641" y="3122979"/>
                  <a:pt x="1610797" y="3137184"/>
                  <a:pt x="1612745" y="3145788"/>
                </a:cubicBezTo>
                <a:cubicBezTo>
                  <a:pt x="1612664" y="3155853"/>
                  <a:pt x="1612502" y="3166000"/>
                  <a:pt x="1599027" y="3165188"/>
                </a:cubicBezTo>
                <a:close/>
                <a:moveTo>
                  <a:pt x="1599270" y="3046271"/>
                </a:moveTo>
                <a:cubicBezTo>
                  <a:pt x="1615992" y="3049924"/>
                  <a:pt x="1612014" y="3061856"/>
                  <a:pt x="1612339" y="3072003"/>
                </a:cubicBezTo>
                <a:cubicBezTo>
                  <a:pt x="1612664" y="3082555"/>
                  <a:pt x="1609823" y="3091890"/>
                  <a:pt x="1597404" y="3089536"/>
                </a:cubicBezTo>
                <a:cubicBezTo>
                  <a:pt x="1585228" y="3087182"/>
                  <a:pt x="1587988" y="3075574"/>
                  <a:pt x="1587744" y="3066646"/>
                </a:cubicBezTo>
                <a:cubicBezTo>
                  <a:pt x="1587419" y="3057067"/>
                  <a:pt x="1588393" y="3048057"/>
                  <a:pt x="1599270" y="3046271"/>
                </a:cubicBezTo>
                <a:close/>
                <a:moveTo>
                  <a:pt x="1600326" y="3276962"/>
                </a:moveTo>
                <a:cubicBezTo>
                  <a:pt x="1614368" y="3276799"/>
                  <a:pt x="1612096" y="3288082"/>
                  <a:pt x="1612420" y="3297011"/>
                </a:cubicBezTo>
                <a:cubicBezTo>
                  <a:pt x="1611040" y="3305290"/>
                  <a:pt x="1616398" y="3316979"/>
                  <a:pt x="1601868" y="3318440"/>
                </a:cubicBezTo>
                <a:cubicBezTo>
                  <a:pt x="1588150" y="3319820"/>
                  <a:pt x="1587095" y="3309998"/>
                  <a:pt x="1587663" y="3300420"/>
                </a:cubicBezTo>
                <a:cubicBezTo>
                  <a:pt x="1588150" y="3290923"/>
                  <a:pt x="1583361" y="3277205"/>
                  <a:pt x="1600326" y="3276962"/>
                </a:cubicBezTo>
                <a:close/>
                <a:moveTo>
                  <a:pt x="1612502" y="3759284"/>
                </a:moveTo>
                <a:cubicBezTo>
                  <a:pt x="1611446" y="3767970"/>
                  <a:pt x="1614450" y="3780145"/>
                  <a:pt x="1600163" y="3779496"/>
                </a:cubicBezTo>
                <a:cubicBezTo>
                  <a:pt x="1583523" y="3778765"/>
                  <a:pt x="1589043" y="3764479"/>
                  <a:pt x="1587663" y="3755063"/>
                </a:cubicBezTo>
                <a:cubicBezTo>
                  <a:pt x="1586121" y="3744349"/>
                  <a:pt x="1590017" y="3735257"/>
                  <a:pt x="1602193" y="3736962"/>
                </a:cubicBezTo>
                <a:cubicBezTo>
                  <a:pt x="1614937" y="3738666"/>
                  <a:pt x="1612502" y="3750193"/>
                  <a:pt x="1612502" y="3759284"/>
                </a:cubicBezTo>
                <a:close/>
                <a:moveTo>
                  <a:pt x="1612664" y="3684931"/>
                </a:moveTo>
                <a:cubicBezTo>
                  <a:pt x="1613800" y="3696457"/>
                  <a:pt x="1608362" y="3703925"/>
                  <a:pt x="1596592" y="3700435"/>
                </a:cubicBezTo>
                <a:cubicBezTo>
                  <a:pt x="1582062" y="3696051"/>
                  <a:pt x="1589611" y="3682658"/>
                  <a:pt x="1588312" y="3673080"/>
                </a:cubicBezTo>
                <a:cubicBezTo>
                  <a:pt x="1586932" y="3663177"/>
                  <a:pt x="1592290" y="3658388"/>
                  <a:pt x="1603167" y="3659118"/>
                </a:cubicBezTo>
                <a:cubicBezTo>
                  <a:pt x="1617778" y="3662690"/>
                  <a:pt x="1611690" y="3675434"/>
                  <a:pt x="1612664" y="3684931"/>
                </a:cubicBezTo>
                <a:close/>
                <a:moveTo>
                  <a:pt x="1793271" y="3816348"/>
                </a:moveTo>
                <a:cubicBezTo>
                  <a:pt x="1791891" y="3816348"/>
                  <a:pt x="1790592" y="3816348"/>
                  <a:pt x="1789212" y="3816348"/>
                </a:cubicBezTo>
                <a:cubicBezTo>
                  <a:pt x="1789212" y="3427535"/>
                  <a:pt x="1789212" y="3038722"/>
                  <a:pt x="1789212" y="2649828"/>
                </a:cubicBezTo>
                <a:cubicBezTo>
                  <a:pt x="1790592" y="2649991"/>
                  <a:pt x="1791891" y="2650153"/>
                  <a:pt x="1793271" y="2650315"/>
                </a:cubicBezTo>
                <a:cubicBezTo>
                  <a:pt x="1793271" y="3039047"/>
                  <a:pt x="1793271" y="3427697"/>
                  <a:pt x="1793271" y="3816348"/>
                </a:cubicBezTo>
                <a:close/>
                <a:moveTo>
                  <a:pt x="1817704" y="3816348"/>
                </a:moveTo>
                <a:cubicBezTo>
                  <a:pt x="1816324" y="3816348"/>
                  <a:pt x="1815025" y="3816348"/>
                  <a:pt x="1813645" y="3816348"/>
                </a:cubicBezTo>
                <a:cubicBezTo>
                  <a:pt x="1813645" y="3427535"/>
                  <a:pt x="1813645" y="3038722"/>
                  <a:pt x="1813645" y="2649910"/>
                </a:cubicBezTo>
                <a:cubicBezTo>
                  <a:pt x="1815025" y="2650072"/>
                  <a:pt x="1816324" y="2650234"/>
                  <a:pt x="1817704" y="2650315"/>
                </a:cubicBezTo>
                <a:cubicBezTo>
                  <a:pt x="1817704" y="3038966"/>
                  <a:pt x="1817704" y="3427697"/>
                  <a:pt x="1817704" y="3816348"/>
                </a:cubicBezTo>
                <a:close/>
                <a:moveTo>
                  <a:pt x="1842542" y="3814156"/>
                </a:moveTo>
                <a:cubicBezTo>
                  <a:pt x="1841325" y="3814156"/>
                  <a:pt x="1840107" y="3814156"/>
                  <a:pt x="1838890" y="3814156"/>
                </a:cubicBezTo>
                <a:cubicBezTo>
                  <a:pt x="1838890" y="3426318"/>
                  <a:pt x="1838890" y="3038479"/>
                  <a:pt x="1838890" y="2650640"/>
                </a:cubicBezTo>
                <a:cubicBezTo>
                  <a:pt x="1840107" y="2651208"/>
                  <a:pt x="1841325" y="2651696"/>
                  <a:pt x="1842542" y="2652264"/>
                </a:cubicBezTo>
                <a:cubicBezTo>
                  <a:pt x="1842542" y="3039534"/>
                  <a:pt x="1842542" y="3426886"/>
                  <a:pt x="1842542" y="3814156"/>
                </a:cubicBezTo>
                <a:close/>
                <a:moveTo>
                  <a:pt x="1871196" y="3812614"/>
                </a:moveTo>
                <a:cubicBezTo>
                  <a:pt x="1869735" y="3812614"/>
                  <a:pt x="1868274" y="3812614"/>
                  <a:pt x="1866813" y="3812614"/>
                </a:cubicBezTo>
                <a:cubicBezTo>
                  <a:pt x="1866813" y="3426155"/>
                  <a:pt x="1866813" y="3039696"/>
                  <a:pt x="1866813" y="2653238"/>
                </a:cubicBezTo>
                <a:cubicBezTo>
                  <a:pt x="1868274" y="2653238"/>
                  <a:pt x="1869735" y="2653238"/>
                  <a:pt x="1871196" y="2653238"/>
                </a:cubicBezTo>
                <a:cubicBezTo>
                  <a:pt x="1871196" y="3039696"/>
                  <a:pt x="1871196" y="3426155"/>
                  <a:pt x="1871196" y="3812614"/>
                </a:cubicBezTo>
                <a:close/>
                <a:moveTo>
                  <a:pt x="1893924" y="3812939"/>
                </a:moveTo>
                <a:cubicBezTo>
                  <a:pt x="1892463" y="3813020"/>
                  <a:pt x="1891083" y="3813020"/>
                  <a:pt x="1889622" y="3813101"/>
                </a:cubicBezTo>
                <a:cubicBezTo>
                  <a:pt x="1889622" y="3426561"/>
                  <a:pt x="1889622" y="3040021"/>
                  <a:pt x="1889622" y="2653562"/>
                </a:cubicBezTo>
                <a:cubicBezTo>
                  <a:pt x="1891083" y="2653562"/>
                  <a:pt x="1892463" y="2653562"/>
                  <a:pt x="1893924" y="2653562"/>
                </a:cubicBezTo>
                <a:cubicBezTo>
                  <a:pt x="1893924" y="3040021"/>
                  <a:pt x="1893924" y="3426480"/>
                  <a:pt x="1893924" y="3812939"/>
                </a:cubicBezTo>
                <a:close/>
                <a:moveTo>
                  <a:pt x="1922497" y="3815049"/>
                </a:moveTo>
                <a:cubicBezTo>
                  <a:pt x="1921279" y="3815049"/>
                  <a:pt x="1920061" y="3815049"/>
                  <a:pt x="1918844" y="3815049"/>
                </a:cubicBezTo>
                <a:cubicBezTo>
                  <a:pt x="1918844" y="3426642"/>
                  <a:pt x="1918844" y="3038235"/>
                  <a:pt x="1918844" y="2649747"/>
                </a:cubicBezTo>
                <a:cubicBezTo>
                  <a:pt x="1920061" y="2650965"/>
                  <a:pt x="1921279" y="2652183"/>
                  <a:pt x="1922497" y="2653400"/>
                </a:cubicBezTo>
                <a:cubicBezTo>
                  <a:pt x="1922497" y="3040589"/>
                  <a:pt x="1922497" y="3427779"/>
                  <a:pt x="1922497" y="3815049"/>
                </a:cubicBezTo>
                <a:close/>
                <a:moveTo>
                  <a:pt x="1946199" y="3816104"/>
                </a:moveTo>
                <a:cubicBezTo>
                  <a:pt x="1944981" y="3816104"/>
                  <a:pt x="1943763" y="3816104"/>
                  <a:pt x="1942546" y="3816104"/>
                </a:cubicBezTo>
                <a:cubicBezTo>
                  <a:pt x="1942546" y="3427697"/>
                  <a:pt x="1942546" y="3039209"/>
                  <a:pt x="1942546" y="2650802"/>
                </a:cubicBezTo>
                <a:cubicBezTo>
                  <a:pt x="1943763" y="2651289"/>
                  <a:pt x="1944981" y="2651777"/>
                  <a:pt x="1946199" y="2652183"/>
                </a:cubicBezTo>
                <a:cubicBezTo>
                  <a:pt x="1946199" y="3040183"/>
                  <a:pt x="1946199" y="3428103"/>
                  <a:pt x="1946199" y="3816104"/>
                </a:cubicBezTo>
                <a:close/>
                <a:moveTo>
                  <a:pt x="1970794" y="3816023"/>
                </a:moveTo>
                <a:cubicBezTo>
                  <a:pt x="1969495" y="3816104"/>
                  <a:pt x="1968115" y="3816104"/>
                  <a:pt x="1966816" y="3816186"/>
                </a:cubicBezTo>
                <a:cubicBezTo>
                  <a:pt x="1966816" y="3427535"/>
                  <a:pt x="1966816" y="3038803"/>
                  <a:pt x="1966816" y="2650153"/>
                </a:cubicBezTo>
                <a:cubicBezTo>
                  <a:pt x="1968115" y="2650153"/>
                  <a:pt x="1969495" y="2650153"/>
                  <a:pt x="1970794" y="2650153"/>
                </a:cubicBezTo>
                <a:cubicBezTo>
                  <a:pt x="1970794" y="3038803"/>
                  <a:pt x="1970794" y="3427454"/>
                  <a:pt x="1970794" y="3816023"/>
                </a:cubicBezTo>
                <a:close/>
                <a:moveTo>
                  <a:pt x="1996282" y="3816267"/>
                </a:moveTo>
                <a:cubicBezTo>
                  <a:pt x="1994902" y="3816267"/>
                  <a:pt x="1993603" y="3816267"/>
                  <a:pt x="1992223" y="3816267"/>
                </a:cubicBezTo>
                <a:cubicBezTo>
                  <a:pt x="1992223" y="3427535"/>
                  <a:pt x="1992223" y="3038722"/>
                  <a:pt x="1992223" y="2649991"/>
                </a:cubicBezTo>
                <a:cubicBezTo>
                  <a:pt x="1993603" y="2650072"/>
                  <a:pt x="1994902" y="2650153"/>
                  <a:pt x="1996282" y="2650234"/>
                </a:cubicBezTo>
                <a:cubicBezTo>
                  <a:pt x="1996282" y="3038885"/>
                  <a:pt x="1996282" y="3427616"/>
                  <a:pt x="1996282" y="3816267"/>
                </a:cubicBezTo>
                <a:close/>
                <a:moveTo>
                  <a:pt x="1819571" y="1694031"/>
                </a:moveTo>
                <a:cubicBezTo>
                  <a:pt x="1819490" y="1692570"/>
                  <a:pt x="1819490" y="1691190"/>
                  <a:pt x="1819408" y="1689729"/>
                </a:cubicBezTo>
                <a:cubicBezTo>
                  <a:pt x="1883534" y="1689729"/>
                  <a:pt x="1947660" y="1689729"/>
                  <a:pt x="2011785" y="1689729"/>
                </a:cubicBezTo>
                <a:cubicBezTo>
                  <a:pt x="2011867" y="1691190"/>
                  <a:pt x="2011948" y="1692570"/>
                  <a:pt x="2011948" y="1694031"/>
                </a:cubicBezTo>
                <a:cubicBezTo>
                  <a:pt x="1947903" y="1694031"/>
                  <a:pt x="1883696" y="1694031"/>
                  <a:pt x="1819571" y="1694031"/>
                </a:cubicBezTo>
                <a:close/>
                <a:moveTo>
                  <a:pt x="2020309" y="3814725"/>
                </a:moveTo>
                <a:cubicBezTo>
                  <a:pt x="2019253" y="3814725"/>
                  <a:pt x="2018279" y="3814725"/>
                  <a:pt x="2017224" y="3814725"/>
                </a:cubicBezTo>
                <a:cubicBezTo>
                  <a:pt x="2017224" y="3426480"/>
                  <a:pt x="2017224" y="3038154"/>
                  <a:pt x="2017224" y="2649910"/>
                </a:cubicBezTo>
                <a:cubicBezTo>
                  <a:pt x="2018279" y="2649910"/>
                  <a:pt x="2019253" y="2649910"/>
                  <a:pt x="2020309" y="2649910"/>
                </a:cubicBezTo>
                <a:cubicBezTo>
                  <a:pt x="2020309" y="3038154"/>
                  <a:pt x="2020309" y="3426399"/>
                  <a:pt x="2020309" y="3814725"/>
                </a:cubicBezTo>
                <a:close/>
                <a:moveTo>
                  <a:pt x="2044660" y="3816186"/>
                </a:moveTo>
                <a:cubicBezTo>
                  <a:pt x="2043442" y="3816186"/>
                  <a:pt x="2042225" y="3816186"/>
                  <a:pt x="2041007" y="3816186"/>
                </a:cubicBezTo>
                <a:cubicBezTo>
                  <a:pt x="2041007" y="3427373"/>
                  <a:pt x="2041007" y="3038641"/>
                  <a:pt x="2041007" y="2649828"/>
                </a:cubicBezTo>
                <a:cubicBezTo>
                  <a:pt x="2042225" y="2649828"/>
                  <a:pt x="2043442" y="2649828"/>
                  <a:pt x="2044660" y="2649828"/>
                </a:cubicBezTo>
                <a:cubicBezTo>
                  <a:pt x="2044660" y="3038641"/>
                  <a:pt x="2044660" y="3427373"/>
                  <a:pt x="2044660" y="3816186"/>
                </a:cubicBezTo>
                <a:close/>
                <a:moveTo>
                  <a:pt x="2073557" y="3812452"/>
                </a:moveTo>
                <a:cubicBezTo>
                  <a:pt x="2072177" y="3812452"/>
                  <a:pt x="2070716" y="3812452"/>
                  <a:pt x="2069336" y="3812452"/>
                </a:cubicBezTo>
                <a:cubicBezTo>
                  <a:pt x="2069336" y="3426074"/>
                  <a:pt x="2069336" y="3039778"/>
                  <a:pt x="2069336" y="2653400"/>
                </a:cubicBezTo>
                <a:cubicBezTo>
                  <a:pt x="2070716" y="2653400"/>
                  <a:pt x="2072177" y="2653400"/>
                  <a:pt x="2073557" y="2653319"/>
                </a:cubicBezTo>
                <a:cubicBezTo>
                  <a:pt x="2073557" y="3039778"/>
                  <a:pt x="2073557" y="3426155"/>
                  <a:pt x="2073557" y="3812452"/>
                </a:cubicBezTo>
                <a:close/>
                <a:moveTo>
                  <a:pt x="2100587" y="3816267"/>
                </a:moveTo>
                <a:cubicBezTo>
                  <a:pt x="2099370" y="3816267"/>
                  <a:pt x="2098152" y="3816267"/>
                  <a:pt x="2096935" y="3816267"/>
                </a:cubicBezTo>
                <a:cubicBezTo>
                  <a:pt x="2096935" y="3427454"/>
                  <a:pt x="2096935" y="3038641"/>
                  <a:pt x="2096935" y="2649828"/>
                </a:cubicBezTo>
                <a:cubicBezTo>
                  <a:pt x="2098152" y="2649828"/>
                  <a:pt x="2099370" y="2649828"/>
                  <a:pt x="2100587" y="2649828"/>
                </a:cubicBezTo>
                <a:cubicBezTo>
                  <a:pt x="2100587" y="3038641"/>
                  <a:pt x="2100587" y="3427454"/>
                  <a:pt x="2100587" y="3816267"/>
                </a:cubicBezTo>
                <a:close/>
                <a:moveTo>
                  <a:pt x="2124939" y="3816104"/>
                </a:moveTo>
                <a:cubicBezTo>
                  <a:pt x="2123721" y="3816104"/>
                  <a:pt x="2122504" y="3816104"/>
                  <a:pt x="2121286" y="3816104"/>
                </a:cubicBezTo>
                <a:cubicBezTo>
                  <a:pt x="2121286" y="3427373"/>
                  <a:pt x="2121286" y="3038560"/>
                  <a:pt x="2121286" y="2649828"/>
                </a:cubicBezTo>
                <a:cubicBezTo>
                  <a:pt x="2122504" y="2649828"/>
                  <a:pt x="2123721" y="2649828"/>
                  <a:pt x="2124939" y="2649828"/>
                </a:cubicBezTo>
                <a:cubicBezTo>
                  <a:pt x="2124939" y="3038560"/>
                  <a:pt x="2124939" y="3427373"/>
                  <a:pt x="2124939" y="3816104"/>
                </a:cubicBezTo>
                <a:close/>
                <a:moveTo>
                  <a:pt x="2150508" y="3816186"/>
                </a:moveTo>
                <a:cubicBezTo>
                  <a:pt x="2149128" y="3816186"/>
                  <a:pt x="2147829" y="3816186"/>
                  <a:pt x="2146449" y="3816186"/>
                </a:cubicBezTo>
                <a:cubicBezTo>
                  <a:pt x="2146449" y="3427535"/>
                  <a:pt x="2146449" y="3038803"/>
                  <a:pt x="2146449" y="2650153"/>
                </a:cubicBezTo>
                <a:cubicBezTo>
                  <a:pt x="2147829" y="2650153"/>
                  <a:pt x="2149128" y="2650234"/>
                  <a:pt x="2150508" y="2650234"/>
                </a:cubicBezTo>
                <a:cubicBezTo>
                  <a:pt x="2150508" y="3038803"/>
                  <a:pt x="2150508" y="3427535"/>
                  <a:pt x="2150508" y="3816186"/>
                </a:cubicBezTo>
                <a:close/>
                <a:moveTo>
                  <a:pt x="2173723" y="3816023"/>
                </a:moveTo>
                <a:cubicBezTo>
                  <a:pt x="2172424" y="3816104"/>
                  <a:pt x="2171045" y="3816186"/>
                  <a:pt x="2169746" y="3816267"/>
                </a:cubicBezTo>
                <a:cubicBezTo>
                  <a:pt x="2169746" y="3427616"/>
                  <a:pt x="2169746" y="3038885"/>
                  <a:pt x="2169746" y="2650234"/>
                </a:cubicBezTo>
                <a:cubicBezTo>
                  <a:pt x="2171045" y="2650234"/>
                  <a:pt x="2172424" y="2650234"/>
                  <a:pt x="2173723" y="2650234"/>
                </a:cubicBezTo>
                <a:cubicBezTo>
                  <a:pt x="2173723" y="3038803"/>
                  <a:pt x="2173723" y="3427373"/>
                  <a:pt x="2173723" y="3816023"/>
                </a:cubicBezTo>
                <a:close/>
                <a:moveTo>
                  <a:pt x="2198805" y="3814319"/>
                </a:moveTo>
                <a:cubicBezTo>
                  <a:pt x="2197831" y="3814319"/>
                  <a:pt x="2196857" y="3814319"/>
                  <a:pt x="2195883" y="3814319"/>
                </a:cubicBezTo>
                <a:cubicBezTo>
                  <a:pt x="2195883" y="3426236"/>
                  <a:pt x="2195883" y="3038154"/>
                  <a:pt x="2195883" y="2650072"/>
                </a:cubicBezTo>
                <a:cubicBezTo>
                  <a:pt x="2196857" y="2650072"/>
                  <a:pt x="2197831" y="2650072"/>
                  <a:pt x="2198805" y="2650072"/>
                </a:cubicBezTo>
                <a:cubicBezTo>
                  <a:pt x="2198805" y="3038154"/>
                  <a:pt x="2198805" y="3426236"/>
                  <a:pt x="2198805" y="3814319"/>
                </a:cubicBezTo>
                <a:close/>
                <a:moveTo>
                  <a:pt x="2223238" y="3816186"/>
                </a:moveTo>
                <a:cubicBezTo>
                  <a:pt x="2222020" y="3816186"/>
                  <a:pt x="2220803" y="3816186"/>
                  <a:pt x="2219585" y="3816186"/>
                </a:cubicBezTo>
                <a:cubicBezTo>
                  <a:pt x="2219585" y="3427373"/>
                  <a:pt x="2219585" y="3038560"/>
                  <a:pt x="2219585" y="2649828"/>
                </a:cubicBezTo>
                <a:cubicBezTo>
                  <a:pt x="2220803" y="2649828"/>
                  <a:pt x="2222020" y="2649828"/>
                  <a:pt x="2223238" y="2649828"/>
                </a:cubicBezTo>
                <a:cubicBezTo>
                  <a:pt x="2223238" y="3038560"/>
                  <a:pt x="2223238" y="3427373"/>
                  <a:pt x="2223238" y="3816186"/>
                </a:cubicBezTo>
                <a:close/>
                <a:moveTo>
                  <a:pt x="2250674" y="3811721"/>
                </a:moveTo>
                <a:cubicBezTo>
                  <a:pt x="2249213" y="3811802"/>
                  <a:pt x="2247833" y="3811883"/>
                  <a:pt x="2246372" y="3811964"/>
                </a:cubicBezTo>
                <a:cubicBezTo>
                  <a:pt x="2246372" y="3425831"/>
                  <a:pt x="2246372" y="3039696"/>
                  <a:pt x="2246372" y="2653562"/>
                </a:cubicBezTo>
                <a:cubicBezTo>
                  <a:pt x="2247833" y="2653562"/>
                  <a:pt x="2249213" y="2653562"/>
                  <a:pt x="2250674" y="2653562"/>
                </a:cubicBezTo>
                <a:cubicBezTo>
                  <a:pt x="2250674" y="3039615"/>
                  <a:pt x="2250674" y="3425668"/>
                  <a:pt x="2250674" y="3811721"/>
                </a:cubicBezTo>
                <a:close/>
                <a:moveTo>
                  <a:pt x="2330791" y="1966443"/>
                </a:moveTo>
                <a:cubicBezTo>
                  <a:pt x="2318777" y="1965632"/>
                  <a:pt x="2296617" y="1977158"/>
                  <a:pt x="2297754" y="1951670"/>
                </a:cubicBezTo>
                <a:cubicBezTo>
                  <a:pt x="2298728" y="1929916"/>
                  <a:pt x="2318858" y="1943796"/>
                  <a:pt x="2329492" y="1939007"/>
                </a:cubicBezTo>
                <a:cubicBezTo>
                  <a:pt x="2340937" y="1942498"/>
                  <a:pt x="2360418" y="1931458"/>
                  <a:pt x="2361149" y="1952644"/>
                </a:cubicBezTo>
                <a:cubicBezTo>
                  <a:pt x="2361798" y="1974236"/>
                  <a:pt x="2341992" y="1967255"/>
                  <a:pt x="2330791" y="1966443"/>
                </a:cubicBezTo>
                <a:close/>
                <a:moveTo>
                  <a:pt x="2360987" y="1992743"/>
                </a:moveTo>
                <a:cubicBezTo>
                  <a:pt x="2360500" y="2015958"/>
                  <a:pt x="2340044" y="2007435"/>
                  <a:pt x="2327544" y="2006948"/>
                </a:cubicBezTo>
                <a:cubicBezTo>
                  <a:pt x="2316586" y="2006542"/>
                  <a:pt x="2296049" y="2015309"/>
                  <a:pt x="2297835" y="1993068"/>
                </a:cubicBezTo>
                <a:cubicBezTo>
                  <a:pt x="2299702" y="1969365"/>
                  <a:pt x="2321375" y="1985275"/>
                  <a:pt x="2332495" y="1979674"/>
                </a:cubicBezTo>
                <a:cubicBezTo>
                  <a:pt x="2343453" y="1982353"/>
                  <a:pt x="2361311" y="1974398"/>
                  <a:pt x="2360987" y="1992743"/>
                </a:cubicBezTo>
                <a:close/>
                <a:moveTo>
                  <a:pt x="2329086" y="1927156"/>
                </a:moveTo>
                <a:cubicBezTo>
                  <a:pt x="2318371" y="1922529"/>
                  <a:pt x="2298078" y="1935842"/>
                  <a:pt x="2297754" y="1913844"/>
                </a:cubicBezTo>
                <a:cubicBezTo>
                  <a:pt x="2297348" y="1888681"/>
                  <a:pt x="2319345" y="1900694"/>
                  <a:pt x="2331359" y="1899639"/>
                </a:cubicBezTo>
                <a:cubicBezTo>
                  <a:pt x="2342560" y="1898665"/>
                  <a:pt x="2362448" y="1891765"/>
                  <a:pt x="2361230" y="1913844"/>
                </a:cubicBezTo>
                <a:cubicBezTo>
                  <a:pt x="2359931" y="1934949"/>
                  <a:pt x="2340369" y="1923179"/>
                  <a:pt x="2329086" y="1927156"/>
                </a:cubicBezTo>
                <a:close/>
                <a:moveTo>
                  <a:pt x="2328112" y="1857835"/>
                </a:moveTo>
                <a:cubicBezTo>
                  <a:pt x="2339476" y="1862706"/>
                  <a:pt x="2361636" y="1848501"/>
                  <a:pt x="2360987" y="1873745"/>
                </a:cubicBezTo>
                <a:cubicBezTo>
                  <a:pt x="2360581" y="1891197"/>
                  <a:pt x="2343453" y="1887382"/>
                  <a:pt x="2332739" y="1885677"/>
                </a:cubicBezTo>
                <a:cubicBezTo>
                  <a:pt x="2320401" y="1883729"/>
                  <a:pt x="2299215" y="1895499"/>
                  <a:pt x="2297835" y="1872365"/>
                </a:cubicBezTo>
                <a:cubicBezTo>
                  <a:pt x="2296455" y="1850124"/>
                  <a:pt x="2316910" y="1861569"/>
                  <a:pt x="2328112" y="1857835"/>
                </a:cubicBezTo>
                <a:close/>
                <a:moveTo>
                  <a:pt x="2327463" y="1844686"/>
                </a:moveTo>
                <a:cubicBezTo>
                  <a:pt x="2316504" y="1844767"/>
                  <a:pt x="2296780" y="1853290"/>
                  <a:pt x="2297754" y="1830805"/>
                </a:cubicBezTo>
                <a:cubicBezTo>
                  <a:pt x="2298728" y="1808483"/>
                  <a:pt x="2318777" y="1822769"/>
                  <a:pt x="2327381" y="1816925"/>
                </a:cubicBezTo>
                <a:cubicBezTo>
                  <a:pt x="2340612" y="1820984"/>
                  <a:pt x="2360662" y="1810350"/>
                  <a:pt x="2361068" y="1830643"/>
                </a:cubicBezTo>
                <a:cubicBezTo>
                  <a:pt x="2361555" y="1854751"/>
                  <a:pt x="2339801" y="1844523"/>
                  <a:pt x="2327463" y="1844686"/>
                </a:cubicBezTo>
                <a:close/>
                <a:moveTo>
                  <a:pt x="2329005" y="1805480"/>
                </a:moveTo>
                <a:cubicBezTo>
                  <a:pt x="2317965" y="1801665"/>
                  <a:pt x="2298565" y="1813678"/>
                  <a:pt x="2297591" y="1791762"/>
                </a:cubicBezTo>
                <a:cubicBezTo>
                  <a:pt x="2296536" y="1768628"/>
                  <a:pt x="2316504" y="1777881"/>
                  <a:pt x="2327463" y="1777962"/>
                </a:cubicBezTo>
                <a:cubicBezTo>
                  <a:pt x="2339801" y="1778044"/>
                  <a:pt x="2361555" y="1767572"/>
                  <a:pt x="2361068" y="1792249"/>
                </a:cubicBezTo>
                <a:cubicBezTo>
                  <a:pt x="2360500" y="1813597"/>
                  <a:pt x="2340044" y="1801015"/>
                  <a:pt x="2329005" y="1805480"/>
                </a:cubicBezTo>
                <a:close/>
                <a:moveTo>
                  <a:pt x="2325271" y="2061982"/>
                </a:moveTo>
                <a:cubicBezTo>
                  <a:pt x="2337934" y="2062957"/>
                  <a:pt x="2359119" y="2051674"/>
                  <a:pt x="2361068" y="2074239"/>
                </a:cubicBezTo>
                <a:cubicBezTo>
                  <a:pt x="2363016" y="2095750"/>
                  <a:pt x="2342642" y="2086740"/>
                  <a:pt x="2330304" y="2089418"/>
                </a:cubicBezTo>
                <a:cubicBezTo>
                  <a:pt x="2319427" y="2084386"/>
                  <a:pt x="2297510" y="2099403"/>
                  <a:pt x="2297510" y="2073752"/>
                </a:cubicBezTo>
                <a:cubicBezTo>
                  <a:pt x="2297591" y="2054109"/>
                  <a:pt x="2315206" y="2061252"/>
                  <a:pt x="2325271" y="2061982"/>
                </a:cubicBezTo>
                <a:close/>
                <a:moveTo>
                  <a:pt x="2347674" y="2048183"/>
                </a:moveTo>
                <a:cubicBezTo>
                  <a:pt x="2328274" y="2047859"/>
                  <a:pt x="2303598" y="2056219"/>
                  <a:pt x="2299864" y="2022371"/>
                </a:cubicBezTo>
                <a:cubicBezTo>
                  <a:pt x="2307251" y="2021884"/>
                  <a:pt x="2314150" y="2019935"/>
                  <a:pt x="2320319" y="2021315"/>
                </a:cubicBezTo>
                <a:cubicBezTo>
                  <a:pt x="2334362" y="2024400"/>
                  <a:pt x="2354168" y="2010032"/>
                  <a:pt x="2361474" y="2033085"/>
                </a:cubicBezTo>
                <a:cubicBezTo>
                  <a:pt x="2364477" y="2042907"/>
                  <a:pt x="2356522" y="2048346"/>
                  <a:pt x="2347674" y="2048183"/>
                </a:cubicBezTo>
                <a:close/>
                <a:moveTo>
                  <a:pt x="2347512" y="1723577"/>
                </a:moveTo>
                <a:cubicBezTo>
                  <a:pt x="2328193" y="1723172"/>
                  <a:pt x="2303517" y="1731613"/>
                  <a:pt x="2299864" y="1697765"/>
                </a:cubicBezTo>
                <a:cubicBezTo>
                  <a:pt x="2307413" y="1697278"/>
                  <a:pt x="2314232" y="1695330"/>
                  <a:pt x="2320401" y="1696710"/>
                </a:cubicBezTo>
                <a:cubicBezTo>
                  <a:pt x="2334362" y="1699794"/>
                  <a:pt x="2354249" y="1685427"/>
                  <a:pt x="2361392" y="1708642"/>
                </a:cubicBezTo>
                <a:cubicBezTo>
                  <a:pt x="2364477" y="1718464"/>
                  <a:pt x="2356278" y="1723740"/>
                  <a:pt x="2347512" y="1723577"/>
                </a:cubicBezTo>
                <a:close/>
                <a:moveTo>
                  <a:pt x="2330872" y="1575033"/>
                </a:moveTo>
                <a:cubicBezTo>
                  <a:pt x="2342073" y="1574140"/>
                  <a:pt x="2361717" y="1566916"/>
                  <a:pt x="2361230" y="1588751"/>
                </a:cubicBezTo>
                <a:cubicBezTo>
                  <a:pt x="2360662" y="1611073"/>
                  <a:pt x="2339963" y="1596625"/>
                  <a:pt x="2331359" y="1603362"/>
                </a:cubicBezTo>
                <a:cubicBezTo>
                  <a:pt x="2318777" y="1597842"/>
                  <a:pt x="2298646" y="1611398"/>
                  <a:pt x="2297754" y="1589644"/>
                </a:cubicBezTo>
                <a:cubicBezTo>
                  <a:pt x="2296698" y="1564156"/>
                  <a:pt x="2318858" y="1576007"/>
                  <a:pt x="2330872" y="1575033"/>
                </a:cubicBezTo>
                <a:close/>
                <a:moveTo>
                  <a:pt x="2327787" y="1533230"/>
                </a:moveTo>
                <a:cubicBezTo>
                  <a:pt x="2339232" y="1537856"/>
                  <a:pt x="2360824" y="1524382"/>
                  <a:pt x="2360987" y="1548733"/>
                </a:cubicBezTo>
                <a:cubicBezTo>
                  <a:pt x="2361068" y="1566429"/>
                  <a:pt x="2343940" y="1563020"/>
                  <a:pt x="2333144" y="1561071"/>
                </a:cubicBezTo>
                <a:cubicBezTo>
                  <a:pt x="2320725" y="1558880"/>
                  <a:pt x="2299621" y="1571380"/>
                  <a:pt x="2297754" y="1548165"/>
                </a:cubicBezTo>
                <a:cubicBezTo>
                  <a:pt x="2295968" y="1525518"/>
                  <a:pt x="2316504" y="1536801"/>
                  <a:pt x="2327787" y="1533230"/>
                </a:cubicBezTo>
                <a:close/>
                <a:moveTo>
                  <a:pt x="2361149" y="1629012"/>
                </a:moveTo>
                <a:cubicBezTo>
                  <a:pt x="2360743" y="1651091"/>
                  <a:pt x="2340125" y="1637292"/>
                  <a:pt x="2331846" y="1643542"/>
                </a:cubicBezTo>
                <a:cubicBezTo>
                  <a:pt x="2318615" y="1638753"/>
                  <a:pt x="2298646" y="1651091"/>
                  <a:pt x="2297754" y="1629905"/>
                </a:cubicBezTo>
                <a:cubicBezTo>
                  <a:pt x="2296617" y="1604255"/>
                  <a:pt x="2318939" y="1616512"/>
                  <a:pt x="2330791" y="1615457"/>
                </a:cubicBezTo>
                <a:cubicBezTo>
                  <a:pt x="2341911" y="1614564"/>
                  <a:pt x="2361555" y="1607339"/>
                  <a:pt x="2361149" y="1629012"/>
                </a:cubicBezTo>
                <a:close/>
                <a:moveTo>
                  <a:pt x="2327950" y="1655150"/>
                </a:moveTo>
                <a:cubicBezTo>
                  <a:pt x="2339638" y="1659370"/>
                  <a:pt x="2361230" y="1646139"/>
                  <a:pt x="2361068" y="1670735"/>
                </a:cubicBezTo>
                <a:cubicBezTo>
                  <a:pt x="2360987" y="1688592"/>
                  <a:pt x="2343129" y="1684128"/>
                  <a:pt x="2332982" y="1682504"/>
                </a:cubicBezTo>
                <a:cubicBezTo>
                  <a:pt x="2320725" y="1680637"/>
                  <a:pt x="2299458" y="1692894"/>
                  <a:pt x="2297835" y="1669679"/>
                </a:cubicBezTo>
                <a:cubicBezTo>
                  <a:pt x="2296211" y="1647438"/>
                  <a:pt x="2316748" y="1658965"/>
                  <a:pt x="2327950" y="1655150"/>
                </a:cubicBezTo>
                <a:close/>
                <a:moveTo>
                  <a:pt x="2361068" y="1471214"/>
                </a:moveTo>
                <a:cubicBezTo>
                  <a:pt x="2359119" y="1491670"/>
                  <a:pt x="2339720" y="1479575"/>
                  <a:pt x="2328437" y="1483715"/>
                </a:cubicBezTo>
                <a:cubicBezTo>
                  <a:pt x="2317560" y="1479737"/>
                  <a:pt x="2297267" y="1491994"/>
                  <a:pt x="2297835" y="1469834"/>
                </a:cubicBezTo>
                <a:cubicBezTo>
                  <a:pt x="2298484" y="1446295"/>
                  <a:pt x="2319832" y="1457659"/>
                  <a:pt x="2332089" y="1455954"/>
                </a:cubicBezTo>
                <a:cubicBezTo>
                  <a:pt x="2344022" y="1454412"/>
                  <a:pt x="2363097" y="1449947"/>
                  <a:pt x="2361068" y="1471214"/>
                </a:cubicBezTo>
                <a:close/>
                <a:moveTo>
                  <a:pt x="2297754" y="1428924"/>
                </a:moveTo>
                <a:cubicBezTo>
                  <a:pt x="2296617" y="1406115"/>
                  <a:pt x="2317397" y="1418940"/>
                  <a:pt x="2328193" y="1414475"/>
                </a:cubicBezTo>
                <a:cubicBezTo>
                  <a:pt x="2339801" y="1419264"/>
                  <a:pt x="2361961" y="1405303"/>
                  <a:pt x="2361230" y="1430629"/>
                </a:cubicBezTo>
                <a:cubicBezTo>
                  <a:pt x="2360662" y="1448811"/>
                  <a:pt x="2342804" y="1443372"/>
                  <a:pt x="2332576" y="1442074"/>
                </a:cubicBezTo>
                <a:cubicBezTo>
                  <a:pt x="2320238" y="1440531"/>
                  <a:pt x="2298890" y="1453194"/>
                  <a:pt x="2297754" y="1428924"/>
                </a:cubicBezTo>
                <a:close/>
                <a:moveTo>
                  <a:pt x="2331602" y="1403517"/>
                </a:moveTo>
                <a:cubicBezTo>
                  <a:pt x="2319102" y="1397916"/>
                  <a:pt x="2298971" y="1411634"/>
                  <a:pt x="2297754" y="1390286"/>
                </a:cubicBezTo>
                <a:cubicBezTo>
                  <a:pt x="2296293" y="1364879"/>
                  <a:pt x="2318534" y="1376000"/>
                  <a:pt x="2330547" y="1375269"/>
                </a:cubicBezTo>
                <a:cubicBezTo>
                  <a:pt x="2341830" y="1374620"/>
                  <a:pt x="2361392" y="1367396"/>
                  <a:pt x="2361149" y="1388825"/>
                </a:cubicBezTo>
                <a:cubicBezTo>
                  <a:pt x="2360987" y="1411066"/>
                  <a:pt x="2340369" y="1397348"/>
                  <a:pt x="2331602" y="1403517"/>
                </a:cubicBezTo>
                <a:close/>
                <a:moveTo>
                  <a:pt x="2297754" y="1347346"/>
                </a:moveTo>
                <a:cubicBezTo>
                  <a:pt x="2299296" y="1323806"/>
                  <a:pt x="2321212" y="1339310"/>
                  <a:pt x="2332252" y="1333466"/>
                </a:cubicBezTo>
                <a:cubicBezTo>
                  <a:pt x="2343372" y="1335901"/>
                  <a:pt x="2360987" y="1328352"/>
                  <a:pt x="2361068" y="1346291"/>
                </a:cubicBezTo>
                <a:cubicBezTo>
                  <a:pt x="2361149" y="1370643"/>
                  <a:pt x="2339963" y="1360496"/>
                  <a:pt x="2327706" y="1360740"/>
                </a:cubicBezTo>
                <a:cubicBezTo>
                  <a:pt x="2316667" y="1360983"/>
                  <a:pt x="2296293" y="1369425"/>
                  <a:pt x="2297754" y="1347346"/>
                </a:cubicBezTo>
                <a:close/>
                <a:moveTo>
                  <a:pt x="2329086" y="1293854"/>
                </a:moveTo>
                <a:cubicBezTo>
                  <a:pt x="2340531" y="1293042"/>
                  <a:pt x="2359525" y="1285412"/>
                  <a:pt x="2360987" y="1305867"/>
                </a:cubicBezTo>
                <a:cubicBezTo>
                  <a:pt x="2362610" y="1328027"/>
                  <a:pt x="2342723" y="1318368"/>
                  <a:pt x="2330953" y="1321371"/>
                </a:cubicBezTo>
                <a:cubicBezTo>
                  <a:pt x="2319751" y="1316257"/>
                  <a:pt x="2297348" y="1331112"/>
                  <a:pt x="2297672" y="1306111"/>
                </a:cubicBezTo>
                <a:cubicBezTo>
                  <a:pt x="2297916" y="1284438"/>
                  <a:pt x="2318047" y="1294666"/>
                  <a:pt x="2329086" y="1293854"/>
                </a:cubicBezTo>
                <a:close/>
                <a:moveTo>
                  <a:pt x="2328924" y="1493618"/>
                </a:moveTo>
                <a:cubicBezTo>
                  <a:pt x="2340531" y="1493618"/>
                  <a:pt x="2360337" y="1486150"/>
                  <a:pt x="2360824" y="1506037"/>
                </a:cubicBezTo>
                <a:cubicBezTo>
                  <a:pt x="2361474" y="1530713"/>
                  <a:pt x="2338827" y="1516021"/>
                  <a:pt x="2327625" y="1521135"/>
                </a:cubicBezTo>
                <a:cubicBezTo>
                  <a:pt x="2316180" y="1517969"/>
                  <a:pt x="2296536" y="1528928"/>
                  <a:pt x="2297591" y="1506281"/>
                </a:cubicBezTo>
                <a:cubicBezTo>
                  <a:pt x="2298646" y="1485095"/>
                  <a:pt x="2317560" y="1493618"/>
                  <a:pt x="2328924" y="1493618"/>
                </a:cubicBezTo>
                <a:close/>
                <a:moveTo>
                  <a:pt x="2327950" y="1736321"/>
                </a:moveTo>
                <a:cubicBezTo>
                  <a:pt x="2339801" y="1740380"/>
                  <a:pt x="2362204" y="1727149"/>
                  <a:pt x="2361068" y="1751988"/>
                </a:cubicBezTo>
                <a:cubicBezTo>
                  <a:pt x="2360175" y="1772037"/>
                  <a:pt x="2340288" y="1764082"/>
                  <a:pt x="2328680" y="1763839"/>
                </a:cubicBezTo>
                <a:cubicBezTo>
                  <a:pt x="2317478" y="1763595"/>
                  <a:pt x="2298078" y="1772605"/>
                  <a:pt x="2297591" y="1750689"/>
                </a:cubicBezTo>
                <a:cubicBezTo>
                  <a:pt x="2297023" y="1727798"/>
                  <a:pt x="2316910" y="1740055"/>
                  <a:pt x="2327950" y="1736321"/>
                </a:cubicBezTo>
                <a:close/>
                <a:moveTo>
                  <a:pt x="2331521" y="2101270"/>
                </a:moveTo>
                <a:cubicBezTo>
                  <a:pt x="2343210" y="2104354"/>
                  <a:pt x="2363909" y="2094857"/>
                  <a:pt x="2360987" y="2117260"/>
                </a:cubicBezTo>
                <a:cubicBezTo>
                  <a:pt x="2358145" y="2139420"/>
                  <a:pt x="2337203" y="2127569"/>
                  <a:pt x="2324540" y="2129112"/>
                </a:cubicBezTo>
                <a:cubicBezTo>
                  <a:pt x="2314394" y="2130329"/>
                  <a:pt x="2296698" y="2135524"/>
                  <a:pt x="2297591" y="2116043"/>
                </a:cubicBezTo>
                <a:cubicBezTo>
                  <a:pt x="2298646" y="2090717"/>
                  <a:pt x="2320563" y="2107195"/>
                  <a:pt x="2331521" y="2101270"/>
                </a:cubicBezTo>
                <a:close/>
                <a:moveTo>
                  <a:pt x="2360987" y="2198432"/>
                </a:moveTo>
                <a:cubicBezTo>
                  <a:pt x="2360581" y="2215884"/>
                  <a:pt x="2343453" y="2212069"/>
                  <a:pt x="2332739" y="2210364"/>
                </a:cubicBezTo>
                <a:cubicBezTo>
                  <a:pt x="2320401" y="2208416"/>
                  <a:pt x="2299215" y="2220186"/>
                  <a:pt x="2297835" y="2197052"/>
                </a:cubicBezTo>
                <a:cubicBezTo>
                  <a:pt x="2296455" y="2174811"/>
                  <a:pt x="2316910" y="2186175"/>
                  <a:pt x="2328112" y="2182441"/>
                </a:cubicBezTo>
                <a:cubicBezTo>
                  <a:pt x="2339476" y="2187312"/>
                  <a:pt x="2361636" y="2173188"/>
                  <a:pt x="2360987" y="2198432"/>
                </a:cubicBezTo>
                <a:close/>
                <a:moveTo>
                  <a:pt x="2326002" y="2141450"/>
                </a:moveTo>
                <a:cubicBezTo>
                  <a:pt x="2338827" y="2146482"/>
                  <a:pt x="2360824" y="2133495"/>
                  <a:pt x="2360987" y="2156953"/>
                </a:cubicBezTo>
                <a:cubicBezTo>
                  <a:pt x="2361149" y="2177652"/>
                  <a:pt x="2341262" y="2169941"/>
                  <a:pt x="2329817" y="2169454"/>
                </a:cubicBezTo>
                <a:cubicBezTo>
                  <a:pt x="2318452" y="2168967"/>
                  <a:pt x="2299539" y="2178383"/>
                  <a:pt x="2297672" y="2157684"/>
                </a:cubicBezTo>
                <a:cubicBezTo>
                  <a:pt x="2295643" y="2134794"/>
                  <a:pt x="2316099" y="2145833"/>
                  <a:pt x="2326002" y="2141450"/>
                </a:cubicBezTo>
                <a:close/>
                <a:moveTo>
                  <a:pt x="2331359" y="2224245"/>
                </a:moveTo>
                <a:cubicBezTo>
                  <a:pt x="2342560" y="2223190"/>
                  <a:pt x="2362366" y="2216534"/>
                  <a:pt x="2361149" y="2238531"/>
                </a:cubicBezTo>
                <a:cubicBezTo>
                  <a:pt x="2359931" y="2260366"/>
                  <a:pt x="2339476" y="2245755"/>
                  <a:pt x="2330709" y="2252574"/>
                </a:cubicBezTo>
                <a:cubicBezTo>
                  <a:pt x="2318290" y="2247135"/>
                  <a:pt x="2297916" y="2260529"/>
                  <a:pt x="2297672" y="2238369"/>
                </a:cubicBezTo>
                <a:cubicBezTo>
                  <a:pt x="2297429" y="2213205"/>
                  <a:pt x="2319345" y="2225381"/>
                  <a:pt x="2331359" y="2224245"/>
                </a:cubicBezTo>
                <a:close/>
                <a:moveTo>
                  <a:pt x="2329492" y="2263613"/>
                </a:moveTo>
                <a:cubicBezTo>
                  <a:pt x="2340937" y="2267104"/>
                  <a:pt x="2360418" y="2256064"/>
                  <a:pt x="2361149" y="2277250"/>
                </a:cubicBezTo>
                <a:cubicBezTo>
                  <a:pt x="2361798" y="2298842"/>
                  <a:pt x="2341992" y="2291780"/>
                  <a:pt x="2330791" y="2291049"/>
                </a:cubicBezTo>
                <a:cubicBezTo>
                  <a:pt x="2318777" y="2290238"/>
                  <a:pt x="2296617" y="2301764"/>
                  <a:pt x="2297754" y="2276276"/>
                </a:cubicBezTo>
                <a:cubicBezTo>
                  <a:pt x="2298728" y="2254603"/>
                  <a:pt x="2318858" y="2268402"/>
                  <a:pt x="2329492" y="2263613"/>
                </a:cubicBezTo>
                <a:close/>
                <a:moveTo>
                  <a:pt x="2327868" y="2305579"/>
                </a:moveTo>
                <a:cubicBezTo>
                  <a:pt x="2340125" y="2305822"/>
                  <a:pt x="2361392" y="2295757"/>
                  <a:pt x="2360987" y="2320271"/>
                </a:cubicBezTo>
                <a:cubicBezTo>
                  <a:pt x="2360662" y="2338210"/>
                  <a:pt x="2343129" y="2330418"/>
                  <a:pt x="2332008" y="2332934"/>
                </a:cubicBezTo>
                <a:cubicBezTo>
                  <a:pt x="2321050" y="2327089"/>
                  <a:pt x="2298971" y="2342593"/>
                  <a:pt x="2297754" y="2318810"/>
                </a:cubicBezTo>
                <a:cubicBezTo>
                  <a:pt x="2296617" y="2296731"/>
                  <a:pt x="2316910" y="2305335"/>
                  <a:pt x="2327868" y="2305579"/>
                </a:cubicBezTo>
                <a:close/>
                <a:moveTo>
                  <a:pt x="2326570" y="2451526"/>
                </a:moveTo>
                <a:cubicBezTo>
                  <a:pt x="2316099" y="2447467"/>
                  <a:pt x="2297348" y="2458750"/>
                  <a:pt x="2298241" y="2438701"/>
                </a:cubicBezTo>
                <a:cubicBezTo>
                  <a:pt x="2299377" y="2413700"/>
                  <a:pt x="2320644" y="2427905"/>
                  <a:pt x="2332495" y="2426444"/>
                </a:cubicBezTo>
                <a:cubicBezTo>
                  <a:pt x="2342236" y="2425226"/>
                  <a:pt x="2361392" y="2418651"/>
                  <a:pt x="2360662" y="2437402"/>
                </a:cubicBezTo>
                <a:cubicBezTo>
                  <a:pt x="2359850" y="2461835"/>
                  <a:pt x="2337284" y="2445032"/>
                  <a:pt x="2326570" y="2451526"/>
                </a:cubicBezTo>
                <a:close/>
                <a:moveTo>
                  <a:pt x="2360743" y="2479368"/>
                </a:moveTo>
                <a:cubicBezTo>
                  <a:pt x="2359931" y="2500797"/>
                  <a:pt x="2338745" y="2485537"/>
                  <a:pt x="2329898" y="2492842"/>
                </a:cubicBezTo>
                <a:cubicBezTo>
                  <a:pt x="2318047" y="2486917"/>
                  <a:pt x="2297185" y="2501690"/>
                  <a:pt x="2298322" y="2478150"/>
                </a:cubicBezTo>
                <a:cubicBezTo>
                  <a:pt x="2299377" y="2456153"/>
                  <a:pt x="2319102" y="2467354"/>
                  <a:pt x="2330060" y="2467030"/>
                </a:cubicBezTo>
                <a:cubicBezTo>
                  <a:pt x="2340856" y="2466705"/>
                  <a:pt x="2361555" y="2457451"/>
                  <a:pt x="2360743" y="2479368"/>
                </a:cubicBezTo>
                <a:close/>
                <a:moveTo>
                  <a:pt x="2332495" y="2506073"/>
                </a:moveTo>
                <a:cubicBezTo>
                  <a:pt x="2342885" y="2510213"/>
                  <a:pt x="2362204" y="2499255"/>
                  <a:pt x="2360581" y="2519061"/>
                </a:cubicBezTo>
                <a:cubicBezTo>
                  <a:pt x="2358632" y="2542114"/>
                  <a:pt x="2337609" y="2530262"/>
                  <a:pt x="2325190" y="2531236"/>
                </a:cubicBezTo>
                <a:cubicBezTo>
                  <a:pt x="2315449" y="2531967"/>
                  <a:pt x="2296455" y="2539191"/>
                  <a:pt x="2298078" y="2519223"/>
                </a:cubicBezTo>
                <a:cubicBezTo>
                  <a:pt x="2300026" y="2494953"/>
                  <a:pt x="2321862" y="2512729"/>
                  <a:pt x="2332495" y="2506073"/>
                </a:cubicBezTo>
                <a:close/>
                <a:moveTo>
                  <a:pt x="2360581" y="2561189"/>
                </a:moveTo>
                <a:cubicBezTo>
                  <a:pt x="2358795" y="2581157"/>
                  <a:pt x="2338745" y="2572066"/>
                  <a:pt x="2327381" y="2571741"/>
                </a:cubicBezTo>
                <a:cubicBezTo>
                  <a:pt x="2317235" y="2571417"/>
                  <a:pt x="2295806" y="2583105"/>
                  <a:pt x="2298159" y="2558510"/>
                </a:cubicBezTo>
                <a:cubicBezTo>
                  <a:pt x="2300270" y="2536837"/>
                  <a:pt x="2319914" y="2552179"/>
                  <a:pt x="2330547" y="2546740"/>
                </a:cubicBezTo>
                <a:cubicBezTo>
                  <a:pt x="2341099" y="2551529"/>
                  <a:pt x="2362691" y="2537893"/>
                  <a:pt x="2360581" y="2561189"/>
                </a:cubicBezTo>
                <a:close/>
                <a:moveTo>
                  <a:pt x="2330222" y="2412320"/>
                </a:moveTo>
                <a:cubicBezTo>
                  <a:pt x="2318128" y="2406394"/>
                  <a:pt x="2297348" y="2420680"/>
                  <a:pt x="2298078" y="2398115"/>
                </a:cubicBezTo>
                <a:cubicBezTo>
                  <a:pt x="2298809" y="2377254"/>
                  <a:pt x="2318615" y="2386913"/>
                  <a:pt x="2329898" y="2386345"/>
                </a:cubicBezTo>
                <a:cubicBezTo>
                  <a:pt x="2341505" y="2385777"/>
                  <a:pt x="2361636" y="2379527"/>
                  <a:pt x="2360905" y="2399414"/>
                </a:cubicBezTo>
                <a:cubicBezTo>
                  <a:pt x="2360094" y="2420275"/>
                  <a:pt x="2338827" y="2404771"/>
                  <a:pt x="2330222" y="2412320"/>
                </a:cubicBezTo>
                <a:close/>
                <a:moveTo>
                  <a:pt x="2347755" y="2372789"/>
                </a:moveTo>
                <a:cubicBezTo>
                  <a:pt x="2328274" y="2372464"/>
                  <a:pt x="2303679" y="2380906"/>
                  <a:pt x="2299783" y="2347058"/>
                </a:cubicBezTo>
                <a:cubicBezTo>
                  <a:pt x="2307170" y="2346571"/>
                  <a:pt x="2313988" y="2344623"/>
                  <a:pt x="2320157" y="2345921"/>
                </a:cubicBezTo>
                <a:cubicBezTo>
                  <a:pt x="2334200" y="2348925"/>
                  <a:pt x="2353925" y="2334720"/>
                  <a:pt x="2361392" y="2357610"/>
                </a:cubicBezTo>
                <a:cubicBezTo>
                  <a:pt x="2364558" y="2367351"/>
                  <a:pt x="2356684" y="2372951"/>
                  <a:pt x="2347755" y="2372789"/>
                </a:cubicBezTo>
                <a:close/>
                <a:moveTo>
                  <a:pt x="2574630" y="2913393"/>
                </a:moveTo>
                <a:cubicBezTo>
                  <a:pt x="2574306" y="2913393"/>
                  <a:pt x="2573981" y="2913393"/>
                  <a:pt x="2573738" y="2913312"/>
                </a:cubicBezTo>
                <a:cubicBezTo>
                  <a:pt x="2573169" y="2917533"/>
                  <a:pt x="2570734" y="2919887"/>
                  <a:pt x="2566432" y="2920455"/>
                </a:cubicBezTo>
                <a:cubicBezTo>
                  <a:pt x="2566432" y="2920861"/>
                  <a:pt x="2566513" y="2921186"/>
                  <a:pt x="2566513" y="2921592"/>
                </a:cubicBezTo>
                <a:cubicBezTo>
                  <a:pt x="2566189" y="2921592"/>
                  <a:pt x="2565864" y="2921510"/>
                  <a:pt x="2565620" y="2921429"/>
                </a:cubicBezTo>
                <a:cubicBezTo>
                  <a:pt x="2565052" y="2925650"/>
                  <a:pt x="2562617" y="2928004"/>
                  <a:pt x="2558315" y="2928572"/>
                </a:cubicBezTo>
                <a:cubicBezTo>
                  <a:pt x="2558477" y="2928816"/>
                  <a:pt x="2558559" y="2929141"/>
                  <a:pt x="2558640" y="2929384"/>
                </a:cubicBezTo>
                <a:cubicBezTo>
                  <a:pt x="2558315" y="2929303"/>
                  <a:pt x="2557990" y="2929222"/>
                  <a:pt x="2557666" y="2928978"/>
                </a:cubicBezTo>
                <a:cubicBezTo>
                  <a:pt x="2557260" y="2933605"/>
                  <a:pt x="2554825" y="2936121"/>
                  <a:pt x="2550279" y="2936527"/>
                </a:cubicBezTo>
                <a:cubicBezTo>
                  <a:pt x="2550279" y="2936771"/>
                  <a:pt x="2550360" y="2937095"/>
                  <a:pt x="2550360" y="2937339"/>
                </a:cubicBezTo>
                <a:cubicBezTo>
                  <a:pt x="2550035" y="2937258"/>
                  <a:pt x="2549711" y="2937176"/>
                  <a:pt x="2549386" y="2937095"/>
                </a:cubicBezTo>
                <a:cubicBezTo>
                  <a:pt x="2549143" y="2941641"/>
                  <a:pt x="2546708" y="2944157"/>
                  <a:pt x="2542324" y="2944563"/>
                </a:cubicBezTo>
                <a:cubicBezTo>
                  <a:pt x="2542324" y="2944888"/>
                  <a:pt x="2542243" y="2945131"/>
                  <a:pt x="2542243" y="2945456"/>
                </a:cubicBezTo>
                <a:cubicBezTo>
                  <a:pt x="2541918" y="2945456"/>
                  <a:pt x="2541594" y="2945456"/>
                  <a:pt x="2541269" y="2945375"/>
                </a:cubicBezTo>
                <a:cubicBezTo>
                  <a:pt x="2541025" y="2950002"/>
                  <a:pt x="2538590" y="2952356"/>
                  <a:pt x="2534126" y="2952680"/>
                </a:cubicBezTo>
                <a:cubicBezTo>
                  <a:pt x="2534126" y="2952924"/>
                  <a:pt x="2534126" y="2953249"/>
                  <a:pt x="2534207" y="2953492"/>
                </a:cubicBezTo>
                <a:cubicBezTo>
                  <a:pt x="2533720" y="2953492"/>
                  <a:pt x="2533233" y="2953411"/>
                  <a:pt x="2532746" y="2953411"/>
                </a:cubicBezTo>
                <a:cubicBezTo>
                  <a:pt x="2530554" y="2955846"/>
                  <a:pt x="2528363" y="2958362"/>
                  <a:pt x="2526171" y="2960797"/>
                </a:cubicBezTo>
                <a:cubicBezTo>
                  <a:pt x="2526496" y="2961203"/>
                  <a:pt x="2526739" y="2961690"/>
                  <a:pt x="2526820" y="2962096"/>
                </a:cubicBezTo>
                <a:cubicBezTo>
                  <a:pt x="2526333" y="2962015"/>
                  <a:pt x="2525927" y="2961771"/>
                  <a:pt x="2525522" y="2961447"/>
                </a:cubicBezTo>
                <a:cubicBezTo>
                  <a:pt x="2523087" y="2963720"/>
                  <a:pt x="2520651" y="2965993"/>
                  <a:pt x="2518216" y="2968265"/>
                </a:cubicBezTo>
                <a:cubicBezTo>
                  <a:pt x="2518297" y="2968833"/>
                  <a:pt x="2518297" y="2969402"/>
                  <a:pt x="2518378" y="2969970"/>
                </a:cubicBezTo>
                <a:cubicBezTo>
                  <a:pt x="2517973" y="2969889"/>
                  <a:pt x="2517486" y="2969726"/>
                  <a:pt x="2516999" y="2969483"/>
                </a:cubicBezTo>
                <a:cubicBezTo>
                  <a:pt x="2514807" y="2971918"/>
                  <a:pt x="2512534" y="2974272"/>
                  <a:pt x="2510343" y="2976707"/>
                </a:cubicBezTo>
                <a:cubicBezTo>
                  <a:pt x="2510505" y="2977275"/>
                  <a:pt x="2510586" y="2977844"/>
                  <a:pt x="2510667" y="2978412"/>
                </a:cubicBezTo>
                <a:cubicBezTo>
                  <a:pt x="2510180" y="2978331"/>
                  <a:pt x="2509774" y="2978006"/>
                  <a:pt x="2509369" y="2977681"/>
                </a:cubicBezTo>
                <a:cubicBezTo>
                  <a:pt x="2506852" y="2979954"/>
                  <a:pt x="2504336" y="2982227"/>
                  <a:pt x="2501820" y="2984418"/>
                </a:cubicBezTo>
                <a:cubicBezTo>
                  <a:pt x="2501901" y="2984905"/>
                  <a:pt x="2501901" y="2985474"/>
                  <a:pt x="2501901" y="2985961"/>
                </a:cubicBezTo>
                <a:cubicBezTo>
                  <a:pt x="2501495" y="2985880"/>
                  <a:pt x="2501089" y="2985717"/>
                  <a:pt x="2500683" y="2985474"/>
                </a:cubicBezTo>
                <a:cubicBezTo>
                  <a:pt x="2498410" y="2987909"/>
                  <a:pt x="2496219" y="2990263"/>
                  <a:pt x="2493946" y="2992617"/>
                </a:cubicBezTo>
                <a:cubicBezTo>
                  <a:pt x="2494027" y="2993185"/>
                  <a:pt x="2494189" y="2993753"/>
                  <a:pt x="2494189" y="2994321"/>
                </a:cubicBezTo>
                <a:cubicBezTo>
                  <a:pt x="2493783" y="2994240"/>
                  <a:pt x="2493378" y="2994078"/>
                  <a:pt x="2493053" y="2993834"/>
                </a:cubicBezTo>
                <a:cubicBezTo>
                  <a:pt x="2492485" y="2998299"/>
                  <a:pt x="2490050" y="3000896"/>
                  <a:pt x="2485585" y="3001302"/>
                </a:cubicBezTo>
                <a:cubicBezTo>
                  <a:pt x="2485585" y="3001627"/>
                  <a:pt x="2485666" y="3001870"/>
                  <a:pt x="2485666" y="3002195"/>
                </a:cubicBezTo>
                <a:cubicBezTo>
                  <a:pt x="2485341" y="3002195"/>
                  <a:pt x="2485017" y="3002114"/>
                  <a:pt x="2484692" y="3002114"/>
                </a:cubicBezTo>
                <a:cubicBezTo>
                  <a:pt x="2484449" y="3006659"/>
                  <a:pt x="2482014" y="3009095"/>
                  <a:pt x="2477549" y="3009419"/>
                </a:cubicBezTo>
                <a:cubicBezTo>
                  <a:pt x="2477549" y="3009663"/>
                  <a:pt x="2477630" y="3009988"/>
                  <a:pt x="2477630" y="3010231"/>
                </a:cubicBezTo>
                <a:cubicBezTo>
                  <a:pt x="2477306" y="3010231"/>
                  <a:pt x="2476900" y="3010150"/>
                  <a:pt x="2476575" y="3010150"/>
                </a:cubicBezTo>
                <a:cubicBezTo>
                  <a:pt x="2476088" y="3014533"/>
                  <a:pt x="2473734" y="3017049"/>
                  <a:pt x="2469351" y="3017455"/>
                </a:cubicBezTo>
                <a:cubicBezTo>
                  <a:pt x="2469351" y="3017699"/>
                  <a:pt x="2469351" y="3018023"/>
                  <a:pt x="2469351" y="3018267"/>
                </a:cubicBezTo>
                <a:cubicBezTo>
                  <a:pt x="2469026" y="3018267"/>
                  <a:pt x="2468701" y="3018186"/>
                  <a:pt x="2468377" y="3018186"/>
                </a:cubicBezTo>
                <a:cubicBezTo>
                  <a:pt x="2468052" y="3022732"/>
                  <a:pt x="2465536" y="3025167"/>
                  <a:pt x="2461071" y="3025654"/>
                </a:cubicBezTo>
                <a:cubicBezTo>
                  <a:pt x="2461234" y="3025897"/>
                  <a:pt x="2461315" y="3026222"/>
                  <a:pt x="2461396" y="3026465"/>
                </a:cubicBezTo>
                <a:cubicBezTo>
                  <a:pt x="2461071" y="3026384"/>
                  <a:pt x="2460746" y="3026303"/>
                  <a:pt x="2460422" y="3026141"/>
                </a:cubicBezTo>
                <a:cubicBezTo>
                  <a:pt x="2460016" y="3030686"/>
                  <a:pt x="2457662" y="3033365"/>
                  <a:pt x="2453117" y="3033771"/>
                </a:cubicBezTo>
                <a:cubicBezTo>
                  <a:pt x="2453117" y="3034014"/>
                  <a:pt x="2453198" y="3034339"/>
                  <a:pt x="2453198" y="3034583"/>
                </a:cubicBezTo>
                <a:cubicBezTo>
                  <a:pt x="2452873" y="3034583"/>
                  <a:pt x="2452548" y="3034583"/>
                  <a:pt x="2452224" y="3034583"/>
                </a:cubicBezTo>
                <a:cubicBezTo>
                  <a:pt x="2451980" y="3038885"/>
                  <a:pt x="2449464" y="3041157"/>
                  <a:pt x="2445486" y="3042050"/>
                </a:cubicBezTo>
                <a:cubicBezTo>
                  <a:pt x="2445567" y="3042375"/>
                  <a:pt x="2445567" y="3042781"/>
                  <a:pt x="2445649" y="3043106"/>
                </a:cubicBezTo>
                <a:cubicBezTo>
                  <a:pt x="2445324" y="3042700"/>
                  <a:pt x="2445080" y="3042537"/>
                  <a:pt x="2444837" y="3042213"/>
                </a:cubicBezTo>
                <a:cubicBezTo>
                  <a:pt x="2444756" y="3042213"/>
                  <a:pt x="2444675" y="3042294"/>
                  <a:pt x="2444512" y="3042294"/>
                </a:cubicBezTo>
                <a:cubicBezTo>
                  <a:pt x="2442808" y="3049437"/>
                  <a:pt x="2437694" y="3052116"/>
                  <a:pt x="2430875" y="3052521"/>
                </a:cubicBezTo>
                <a:cubicBezTo>
                  <a:pt x="2431200" y="3050249"/>
                  <a:pt x="2430713" y="3047327"/>
                  <a:pt x="2432012" y="3045947"/>
                </a:cubicBezTo>
                <a:cubicBezTo>
                  <a:pt x="2435502" y="3042213"/>
                  <a:pt x="2438830" y="3035232"/>
                  <a:pt x="2444756" y="3042213"/>
                </a:cubicBezTo>
                <a:cubicBezTo>
                  <a:pt x="2444999" y="3042213"/>
                  <a:pt x="2445162" y="3042050"/>
                  <a:pt x="2445405" y="3042050"/>
                </a:cubicBezTo>
                <a:cubicBezTo>
                  <a:pt x="2444999" y="3039534"/>
                  <a:pt x="2444593" y="3037018"/>
                  <a:pt x="2444269" y="3034501"/>
                </a:cubicBezTo>
                <a:cubicBezTo>
                  <a:pt x="2446866" y="3034501"/>
                  <a:pt x="2449545" y="3034583"/>
                  <a:pt x="2452142" y="3034583"/>
                </a:cubicBezTo>
                <a:cubicBezTo>
                  <a:pt x="2452142" y="3034339"/>
                  <a:pt x="2452224" y="3034177"/>
                  <a:pt x="2452224" y="3033852"/>
                </a:cubicBezTo>
                <a:cubicBezTo>
                  <a:pt x="2452548" y="3033852"/>
                  <a:pt x="2452711" y="3033771"/>
                  <a:pt x="2453035" y="3033690"/>
                </a:cubicBezTo>
                <a:cubicBezTo>
                  <a:pt x="2452792" y="3030849"/>
                  <a:pt x="2451980" y="3027683"/>
                  <a:pt x="2453035" y="3025573"/>
                </a:cubicBezTo>
                <a:cubicBezTo>
                  <a:pt x="2455552" y="3020702"/>
                  <a:pt x="2457906" y="3024761"/>
                  <a:pt x="2460341" y="3026141"/>
                </a:cubicBezTo>
                <a:cubicBezTo>
                  <a:pt x="2460341" y="3025978"/>
                  <a:pt x="2460422" y="3025897"/>
                  <a:pt x="2460422" y="3025816"/>
                </a:cubicBezTo>
                <a:cubicBezTo>
                  <a:pt x="2460665" y="3025816"/>
                  <a:pt x="2460828" y="3025735"/>
                  <a:pt x="2461071" y="3025735"/>
                </a:cubicBezTo>
                <a:cubicBezTo>
                  <a:pt x="2459854" y="3023137"/>
                  <a:pt x="2455552" y="3020702"/>
                  <a:pt x="2460503" y="3018105"/>
                </a:cubicBezTo>
                <a:cubicBezTo>
                  <a:pt x="2462532" y="3017049"/>
                  <a:pt x="2465617" y="3017942"/>
                  <a:pt x="2468377" y="3018267"/>
                </a:cubicBezTo>
                <a:cubicBezTo>
                  <a:pt x="2468377" y="3018023"/>
                  <a:pt x="2468458" y="3017942"/>
                  <a:pt x="2468458" y="3017699"/>
                </a:cubicBezTo>
                <a:cubicBezTo>
                  <a:pt x="2468783" y="3017699"/>
                  <a:pt x="2469026" y="3017618"/>
                  <a:pt x="2469351" y="3017536"/>
                </a:cubicBezTo>
                <a:cubicBezTo>
                  <a:pt x="2469188" y="3014858"/>
                  <a:pt x="2469107" y="3012179"/>
                  <a:pt x="2468945" y="3009501"/>
                </a:cubicBezTo>
                <a:cubicBezTo>
                  <a:pt x="2471461" y="3009744"/>
                  <a:pt x="2473977" y="3009988"/>
                  <a:pt x="2476575" y="3010231"/>
                </a:cubicBezTo>
                <a:cubicBezTo>
                  <a:pt x="2476575" y="3009988"/>
                  <a:pt x="2476656" y="3009825"/>
                  <a:pt x="2476737" y="3009582"/>
                </a:cubicBezTo>
                <a:cubicBezTo>
                  <a:pt x="2477062" y="3009582"/>
                  <a:pt x="2477306" y="3009501"/>
                  <a:pt x="2477549" y="3009419"/>
                </a:cubicBezTo>
                <a:cubicBezTo>
                  <a:pt x="2477306" y="3006822"/>
                  <a:pt x="2477062" y="3004143"/>
                  <a:pt x="2476819" y="3001546"/>
                </a:cubicBezTo>
                <a:cubicBezTo>
                  <a:pt x="2479416" y="3001708"/>
                  <a:pt x="2482095" y="3001870"/>
                  <a:pt x="2484692" y="3002033"/>
                </a:cubicBezTo>
                <a:cubicBezTo>
                  <a:pt x="2484692" y="3001789"/>
                  <a:pt x="2484773" y="3001627"/>
                  <a:pt x="2484773" y="3001383"/>
                </a:cubicBezTo>
                <a:cubicBezTo>
                  <a:pt x="2485098" y="3001383"/>
                  <a:pt x="2485341" y="3001302"/>
                  <a:pt x="2485585" y="3001221"/>
                </a:cubicBezTo>
                <a:cubicBezTo>
                  <a:pt x="2485423" y="2998380"/>
                  <a:pt x="2484692" y="2995133"/>
                  <a:pt x="2485910" y="2993023"/>
                </a:cubicBezTo>
                <a:cubicBezTo>
                  <a:pt x="2488589" y="2988234"/>
                  <a:pt x="2490699" y="2992292"/>
                  <a:pt x="2493053" y="2993834"/>
                </a:cubicBezTo>
                <a:cubicBezTo>
                  <a:pt x="2493053" y="2993753"/>
                  <a:pt x="2493134" y="2993672"/>
                  <a:pt x="2493134" y="2993510"/>
                </a:cubicBezTo>
                <a:cubicBezTo>
                  <a:pt x="2493378" y="2993185"/>
                  <a:pt x="2493702" y="2992941"/>
                  <a:pt x="2493946" y="2992617"/>
                </a:cubicBezTo>
                <a:cubicBezTo>
                  <a:pt x="2493459" y="2990019"/>
                  <a:pt x="2492647" y="2987260"/>
                  <a:pt x="2493540" y="2985230"/>
                </a:cubicBezTo>
                <a:cubicBezTo>
                  <a:pt x="2495813" y="2980198"/>
                  <a:pt x="2498248" y="2984012"/>
                  <a:pt x="2500683" y="2985393"/>
                </a:cubicBezTo>
                <a:cubicBezTo>
                  <a:pt x="2500764" y="2985311"/>
                  <a:pt x="2500845" y="2985230"/>
                  <a:pt x="2501008" y="2985068"/>
                </a:cubicBezTo>
                <a:cubicBezTo>
                  <a:pt x="2501332" y="2984824"/>
                  <a:pt x="2501576" y="2984581"/>
                  <a:pt x="2501901" y="2984337"/>
                </a:cubicBezTo>
                <a:cubicBezTo>
                  <a:pt x="2501657" y="2981577"/>
                  <a:pt x="2501008" y="2978493"/>
                  <a:pt x="2502225" y="2976626"/>
                </a:cubicBezTo>
                <a:cubicBezTo>
                  <a:pt x="2505147" y="2971837"/>
                  <a:pt x="2507177" y="2975814"/>
                  <a:pt x="2509531" y="2977600"/>
                </a:cubicBezTo>
                <a:cubicBezTo>
                  <a:pt x="2509612" y="2977519"/>
                  <a:pt x="2509693" y="2977519"/>
                  <a:pt x="2509693" y="2977438"/>
                </a:cubicBezTo>
                <a:cubicBezTo>
                  <a:pt x="2509937" y="2977194"/>
                  <a:pt x="2510180" y="2976870"/>
                  <a:pt x="2510505" y="2976626"/>
                </a:cubicBezTo>
                <a:cubicBezTo>
                  <a:pt x="2509937" y="2974029"/>
                  <a:pt x="2508963" y="2971269"/>
                  <a:pt x="2509856" y="2969402"/>
                </a:cubicBezTo>
                <a:cubicBezTo>
                  <a:pt x="2512047" y="2964531"/>
                  <a:pt x="2514645" y="2968022"/>
                  <a:pt x="2517161" y="2969402"/>
                </a:cubicBezTo>
                <a:cubicBezTo>
                  <a:pt x="2517242" y="2969320"/>
                  <a:pt x="2517323" y="2969158"/>
                  <a:pt x="2517486" y="2969077"/>
                </a:cubicBezTo>
                <a:cubicBezTo>
                  <a:pt x="2517810" y="2968833"/>
                  <a:pt x="2518054" y="2968509"/>
                  <a:pt x="2518378" y="2968184"/>
                </a:cubicBezTo>
                <a:cubicBezTo>
                  <a:pt x="2518135" y="2965424"/>
                  <a:pt x="2517567" y="2962583"/>
                  <a:pt x="2518622" y="2960554"/>
                </a:cubicBezTo>
                <a:cubicBezTo>
                  <a:pt x="2521382" y="2955684"/>
                  <a:pt x="2523411" y="2959661"/>
                  <a:pt x="2525684" y="2961284"/>
                </a:cubicBezTo>
                <a:cubicBezTo>
                  <a:pt x="2525765" y="2961203"/>
                  <a:pt x="2525846" y="2961203"/>
                  <a:pt x="2525846" y="2961122"/>
                </a:cubicBezTo>
                <a:cubicBezTo>
                  <a:pt x="2526009" y="2960960"/>
                  <a:pt x="2526171" y="2960797"/>
                  <a:pt x="2526333" y="2960635"/>
                </a:cubicBezTo>
                <a:cubicBezTo>
                  <a:pt x="2524710" y="2958362"/>
                  <a:pt x="2521057" y="2956333"/>
                  <a:pt x="2525522" y="2953573"/>
                </a:cubicBezTo>
                <a:cubicBezTo>
                  <a:pt x="2527389" y="2952437"/>
                  <a:pt x="2530230" y="2953005"/>
                  <a:pt x="2532908" y="2953167"/>
                </a:cubicBezTo>
                <a:cubicBezTo>
                  <a:pt x="2533071" y="2952924"/>
                  <a:pt x="2533314" y="2952762"/>
                  <a:pt x="2533477" y="2952518"/>
                </a:cubicBezTo>
                <a:cubicBezTo>
                  <a:pt x="2533801" y="2952518"/>
                  <a:pt x="2534045" y="2952437"/>
                  <a:pt x="2534369" y="2952356"/>
                </a:cubicBezTo>
                <a:cubicBezTo>
                  <a:pt x="2534207" y="2949758"/>
                  <a:pt x="2533964" y="2947161"/>
                  <a:pt x="2533801" y="2944563"/>
                </a:cubicBezTo>
                <a:cubicBezTo>
                  <a:pt x="2536399" y="2944725"/>
                  <a:pt x="2538915" y="2944888"/>
                  <a:pt x="2541512" y="2944969"/>
                </a:cubicBezTo>
                <a:cubicBezTo>
                  <a:pt x="2541512" y="2944725"/>
                  <a:pt x="2541594" y="2944563"/>
                  <a:pt x="2541594" y="2944320"/>
                </a:cubicBezTo>
                <a:cubicBezTo>
                  <a:pt x="2541999" y="2944320"/>
                  <a:pt x="2542243" y="2944157"/>
                  <a:pt x="2542568" y="2944157"/>
                </a:cubicBezTo>
                <a:cubicBezTo>
                  <a:pt x="2542892" y="2941154"/>
                  <a:pt x="2543136" y="2938069"/>
                  <a:pt x="2543461" y="2935066"/>
                </a:cubicBezTo>
                <a:cubicBezTo>
                  <a:pt x="2545490" y="2935553"/>
                  <a:pt x="2547519" y="2936121"/>
                  <a:pt x="2549548" y="2936608"/>
                </a:cubicBezTo>
                <a:cubicBezTo>
                  <a:pt x="2549548" y="2936446"/>
                  <a:pt x="2549630" y="2936365"/>
                  <a:pt x="2549630" y="2936121"/>
                </a:cubicBezTo>
                <a:cubicBezTo>
                  <a:pt x="2549954" y="2936121"/>
                  <a:pt x="2550117" y="2936040"/>
                  <a:pt x="2550441" y="2935959"/>
                </a:cubicBezTo>
                <a:cubicBezTo>
                  <a:pt x="2550279" y="2933118"/>
                  <a:pt x="2549467" y="2929952"/>
                  <a:pt x="2550604" y="2927761"/>
                </a:cubicBezTo>
                <a:cubicBezTo>
                  <a:pt x="2553120" y="2922890"/>
                  <a:pt x="2555393" y="2927030"/>
                  <a:pt x="2557828" y="2928410"/>
                </a:cubicBezTo>
                <a:cubicBezTo>
                  <a:pt x="2557828" y="2928329"/>
                  <a:pt x="2557909" y="2928248"/>
                  <a:pt x="2557909" y="2928085"/>
                </a:cubicBezTo>
                <a:cubicBezTo>
                  <a:pt x="2558153" y="2928085"/>
                  <a:pt x="2558315" y="2928004"/>
                  <a:pt x="2558559" y="2927923"/>
                </a:cubicBezTo>
                <a:cubicBezTo>
                  <a:pt x="2557260" y="2925407"/>
                  <a:pt x="2552795" y="2922971"/>
                  <a:pt x="2557828" y="2920374"/>
                </a:cubicBezTo>
                <a:cubicBezTo>
                  <a:pt x="2559857" y="2919319"/>
                  <a:pt x="2563023" y="2920374"/>
                  <a:pt x="2565783" y="2920780"/>
                </a:cubicBezTo>
                <a:cubicBezTo>
                  <a:pt x="2565864" y="2920455"/>
                  <a:pt x="2565945" y="2920293"/>
                  <a:pt x="2565945" y="2919968"/>
                </a:cubicBezTo>
                <a:cubicBezTo>
                  <a:pt x="2566189" y="2919968"/>
                  <a:pt x="2566351" y="2919887"/>
                  <a:pt x="2566595" y="2919806"/>
                </a:cubicBezTo>
                <a:cubicBezTo>
                  <a:pt x="2566351" y="2917290"/>
                  <a:pt x="2566108" y="2914773"/>
                  <a:pt x="2565864" y="2912257"/>
                </a:cubicBezTo>
                <a:cubicBezTo>
                  <a:pt x="2568543" y="2912419"/>
                  <a:pt x="2571221" y="2912581"/>
                  <a:pt x="2573900" y="2912663"/>
                </a:cubicBezTo>
                <a:cubicBezTo>
                  <a:pt x="2573900" y="2912338"/>
                  <a:pt x="2574062" y="2912176"/>
                  <a:pt x="2574062" y="2911851"/>
                </a:cubicBezTo>
                <a:cubicBezTo>
                  <a:pt x="2567569" y="2904708"/>
                  <a:pt x="2575199" y="2901786"/>
                  <a:pt x="2579582" y="2898458"/>
                </a:cubicBezTo>
                <a:cubicBezTo>
                  <a:pt x="2581124" y="2897321"/>
                  <a:pt x="2584209" y="2898214"/>
                  <a:pt x="2586563" y="2898133"/>
                </a:cubicBezTo>
                <a:cubicBezTo>
                  <a:pt x="2585345" y="2905357"/>
                  <a:pt x="2581287" y="2909984"/>
                  <a:pt x="2574062" y="2911770"/>
                </a:cubicBezTo>
                <a:cubicBezTo>
                  <a:pt x="2574062" y="2911770"/>
                  <a:pt x="2574062" y="2911770"/>
                  <a:pt x="2574062" y="2911851"/>
                </a:cubicBezTo>
                <a:cubicBezTo>
                  <a:pt x="2574225" y="2912744"/>
                  <a:pt x="2574306" y="2913068"/>
                  <a:pt x="2574630" y="2913393"/>
                </a:cubicBezTo>
                <a:close/>
                <a:moveTo>
                  <a:pt x="2573900" y="2823130"/>
                </a:moveTo>
                <a:cubicBezTo>
                  <a:pt x="2573900" y="2823130"/>
                  <a:pt x="2573900" y="2823130"/>
                  <a:pt x="2573900" y="2823130"/>
                </a:cubicBezTo>
                <a:cubicBezTo>
                  <a:pt x="2574143" y="2823455"/>
                  <a:pt x="2574306" y="2823698"/>
                  <a:pt x="2574630" y="2824023"/>
                </a:cubicBezTo>
                <a:cubicBezTo>
                  <a:pt x="2574387" y="2824023"/>
                  <a:pt x="2574062" y="2824023"/>
                  <a:pt x="2573819" y="2823942"/>
                </a:cubicBezTo>
                <a:cubicBezTo>
                  <a:pt x="2573413" y="2828406"/>
                  <a:pt x="2571059" y="2830841"/>
                  <a:pt x="2566432" y="2831085"/>
                </a:cubicBezTo>
                <a:cubicBezTo>
                  <a:pt x="2566432" y="2831410"/>
                  <a:pt x="2566432" y="2831734"/>
                  <a:pt x="2566513" y="2832059"/>
                </a:cubicBezTo>
                <a:cubicBezTo>
                  <a:pt x="2566189" y="2832059"/>
                  <a:pt x="2565945" y="2832059"/>
                  <a:pt x="2565620" y="2832059"/>
                </a:cubicBezTo>
                <a:cubicBezTo>
                  <a:pt x="2565133" y="2836361"/>
                  <a:pt x="2562779" y="2838796"/>
                  <a:pt x="2558396" y="2839283"/>
                </a:cubicBezTo>
                <a:cubicBezTo>
                  <a:pt x="2558396" y="2839608"/>
                  <a:pt x="2558477" y="2840014"/>
                  <a:pt x="2558477" y="2840420"/>
                </a:cubicBezTo>
                <a:cubicBezTo>
                  <a:pt x="2558153" y="2840420"/>
                  <a:pt x="2557828" y="2840339"/>
                  <a:pt x="2557585" y="2840339"/>
                </a:cubicBezTo>
                <a:cubicBezTo>
                  <a:pt x="2556935" y="2844722"/>
                  <a:pt x="2554500" y="2847157"/>
                  <a:pt x="2549954" y="2847482"/>
                </a:cubicBezTo>
                <a:cubicBezTo>
                  <a:pt x="2550117" y="2847806"/>
                  <a:pt x="2550279" y="2848131"/>
                  <a:pt x="2550279" y="2848456"/>
                </a:cubicBezTo>
                <a:cubicBezTo>
                  <a:pt x="2550035" y="2848456"/>
                  <a:pt x="2549711" y="2848294"/>
                  <a:pt x="2549467" y="2848131"/>
                </a:cubicBezTo>
                <a:cubicBezTo>
                  <a:pt x="2548980" y="2852514"/>
                  <a:pt x="2546626" y="2854949"/>
                  <a:pt x="2542324" y="2855518"/>
                </a:cubicBezTo>
                <a:cubicBezTo>
                  <a:pt x="2542405" y="2855842"/>
                  <a:pt x="2542486" y="2856167"/>
                  <a:pt x="2542486" y="2856411"/>
                </a:cubicBezTo>
                <a:cubicBezTo>
                  <a:pt x="2541999" y="2856329"/>
                  <a:pt x="2541675" y="2856248"/>
                  <a:pt x="2541269" y="2856167"/>
                </a:cubicBezTo>
                <a:cubicBezTo>
                  <a:pt x="2538428" y="2863635"/>
                  <a:pt x="2533801" y="2869398"/>
                  <a:pt x="2525846" y="2871752"/>
                </a:cubicBezTo>
                <a:cubicBezTo>
                  <a:pt x="2525927" y="2872077"/>
                  <a:pt x="2525927" y="2872401"/>
                  <a:pt x="2526090" y="2872726"/>
                </a:cubicBezTo>
                <a:cubicBezTo>
                  <a:pt x="2525684" y="2872726"/>
                  <a:pt x="2525197" y="2872645"/>
                  <a:pt x="2524791" y="2872645"/>
                </a:cubicBezTo>
                <a:cubicBezTo>
                  <a:pt x="2522518" y="2875242"/>
                  <a:pt x="2520246" y="2877840"/>
                  <a:pt x="2517891" y="2880437"/>
                </a:cubicBezTo>
                <a:cubicBezTo>
                  <a:pt x="2518135" y="2880762"/>
                  <a:pt x="2518297" y="2881168"/>
                  <a:pt x="2518378" y="2881493"/>
                </a:cubicBezTo>
                <a:cubicBezTo>
                  <a:pt x="2517891" y="2881411"/>
                  <a:pt x="2517404" y="2881330"/>
                  <a:pt x="2516999" y="2881168"/>
                </a:cubicBezTo>
                <a:cubicBezTo>
                  <a:pt x="2514645" y="2883197"/>
                  <a:pt x="2512291" y="2885145"/>
                  <a:pt x="2509937" y="2887175"/>
                </a:cubicBezTo>
                <a:cubicBezTo>
                  <a:pt x="2509937" y="2887662"/>
                  <a:pt x="2509937" y="2888149"/>
                  <a:pt x="2509937" y="2888636"/>
                </a:cubicBezTo>
                <a:cubicBezTo>
                  <a:pt x="2509612" y="2888636"/>
                  <a:pt x="2509287" y="2888636"/>
                  <a:pt x="2508963" y="2888636"/>
                </a:cubicBezTo>
                <a:cubicBezTo>
                  <a:pt x="2508800" y="2893344"/>
                  <a:pt x="2506203" y="2895698"/>
                  <a:pt x="2501657" y="2895941"/>
                </a:cubicBezTo>
                <a:cubicBezTo>
                  <a:pt x="2501657" y="2896266"/>
                  <a:pt x="2501657" y="2896591"/>
                  <a:pt x="2501738" y="2896915"/>
                </a:cubicBezTo>
                <a:cubicBezTo>
                  <a:pt x="2501414" y="2896915"/>
                  <a:pt x="2501170" y="2896915"/>
                  <a:pt x="2500845" y="2896915"/>
                </a:cubicBezTo>
                <a:cubicBezTo>
                  <a:pt x="2500358" y="2901136"/>
                  <a:pt x="2497923" y="2903571"/>
                  <a:pt x="2493702" y="2904221"/>
                </a:cubicBezTo>
                <a:cubicBezTo>
                  <a:pt x="2493783" y="2904627"/>
                  <a:pt x="2493783" y="2904951"/>
                  <a:pt x="2493865" y="2905357"/>
                </a:cubicBezTo>
                <a:cubicBezTo>
                  <a:pt x="2493540" y="2905357"/>
                  <a:pt x="2493215" y="2905276"/>
                  <a:pt x="2492891" y="2905195"/>
                </a:cubicBezTo>
                <a:cubicBezTo>
                  <a:pt x="2492160" y="2909335"/>
                  <a:pt x="2489725" y="2911770"/>
                  <a:pt x="2485423" y="2912176"/>
                </a:cubicBezTo>
                <a:cubicBezTo>
                  <a:pt x="2485585" y="2912419"/>
                  <a:pt x="2485666" y="2912744"/>
                  <a:pt x="2485666" y="2912987"/>
                </a:cubicBezTo>
                <a:cubicBezTo>
                  <a:pt x="2485341" y="2912906"/>
                  <a:pt x="2485017" y="2912825"/>
                  <a:pt x="2484692" y="2912663"/>
                </a:cubicBezTo>
                <a:cubicBezTo>
                  <a:pt x="2484367" y="2917290"/>
                  <a:pt x="2481932" y="2919725"/>
                  <a:pt x="2477468" y="2920293"/>
                </a:cubicBezTo>
                <a:cubicBezTo>
                  <a:pt x="2477468" y="2920617"/>
                  <a:pt x="2477549" y="2920942"/>
                  <a:pt x="2477549" y="2921186"/>
                </a:cubicBezTo>
                <a:cubicBezTo>
                  <a:pt x="2477143" y="2921104"/>
                  <a:pt x="2476737" y="2921104"/>
                  <a:pt x="2476332" y="2921023"/>
                </a:cubicBezTo>
                <a:cubicBezTo>
                  <a:pt x="2473572" y="2928572"/>
                  <a:pt x="2468945" y="2934254"/>
                  <a:pt x="2460909" y="2936608"/>
                </a:cubicBezTo>
                <a:cubicBezTo>
                  <a:pt x="2460990" y="2937014"/>
                  <a:pt x="2460990" y="2937258"/>
                  <a:pt x="2461152" y="2937663"/>
                </a:cubicBezTo>
                <a:cubicBezTo>
                  <a:pt x="2460746" y="2937663"/>
                  <a:pt x="2460422" y="2937501"/>
                  <a:pt x="2460016" y="2937258"/>
                </a:cubicBezTo>
                <a:cubicBezTo>
                  <a:pt x="2457824" y="2939612"/>
                  <a:pt x="2455552" y="2941885"/>
                  <a:pt x="2453360" y="2944238"/>
                </a:cubicBezTo>
                <a:cubicBezTo>
                  <a:pt x="2453522" y="2944807"/>
                  <a:pt x="2453604" y="2945375"/>
                  <a:pt x="2453685" y="2945862"/>
                </a:cubicBezTo>
                <a:cubicBezTo>
                  <a:pt x="2453279" y="2945781"/>
                  <a:pt x="2452792" y="2945537"/>
                  <a:pt x="2452386" y="2945212"/>
                </a:cubicBezTo>
                <a:cubicBezTo>
                  <a:pt x="2449951" y="2947485"/>
                  <a:pt x="2447434" y="2949758"/>
                  <a:pt x="2444918" y="2952031"/>
                </a:cubicBezTo>
                <a:cubicBezTo>
                  <a:pt x="2444918" y="2952518"/>
                  <a:pt x="2444918" y="2953086"/>
                  <a:pt x="2444918" y="2953573"/>
                </a:cubicBezTo>
                <a:cubicBezTo>
                  <a:pt x="2444593" y="2953249"/>
                  <a:pt x="2444350" y="2953086"/>
                  <a:pt x="2444106" y="2952843"/>
                </a:cubicBezTo>
                <a:cubicBezTo>
                  <a:pt x="2444106" y="2952843"/>
                  <a:pt x="2444106" y="2952843"/>
                  <a:pt x="2444106" y="2952843"/>
                </a:cubicBezTo>
                <a:cubicBezTo>
                  <a:pt x="2443538" y="2960797"/>
                  <a:pt x="2437288" y="2962340"/>
                  <a:pt x="2431281" y="2964126"/>
                </a:cubicBezTo>
                <a:cubicBezTo>
                  <a:pt x="2431362" y="2961934"/>
                  <a:pt x="2430470" y="2959012"/>
                  <a:pt x="2431606" y="2957632"/>
                </a:cubicBezTo>
                <a:cubicBezTo>
                  <a:pt x="2434772" y="2953573"/>
                  <a:pt x="2437613" y="2946592"/>
                  <a:pt x="2444188" y="2952843"/>
                </a:cubicBezTo>
                <a:cubicBezTo>
                  <a:pt x="2444431" y="2952599"/>
                  <a:pt x="2444756" y="2952356"/>
                  <a:pt x="2444999" y="2952112"/>
                </a:cubicBezTo>
                <a:cubicBezTo>
                  <a:pt x="2444918" y="2949433"/>
                  <a:pt x="2444512" y="2946592"/>
                  <a:pt x="2445649" y="2944563"/>
                </a:cubicBezTo>
                <a:cubicBezTo>
                  <a:pt x="2448246" y="2940018"/>
                  <a:pt x="2450275" y="2943670"/>
                  <a:pt x="2452467" y="2945212"/>
                </a:cubicBezTo>
                <a:cubicBezTo>
                  <a:pt x="2452548" y="2945131"/>
                  <a:pt x="2452629" y="2945131"/>
                  <a:pt x="2452629" y="2945050"/>
                </a:cubicBezTo>
                <a:cubicBezTo>
                  <a:pt x="2452873" y="2944807"/>
                  <a:pt x="2453117" y="2944482"/>
                  <a:pt x="2453441" y="2944238"/>
                </a:cubicBezTo>
                <a:cubicBezTo>
                  <a:pt x="2452873" y="2941641"/>
                  <a:pt x="2451899" y="2938881"/>
                  <a:pt x="2452792" y="2936933"/>
                </a:cubicBezTo>
                <a:cubicBezTo>
                  <a:pt x="2455146" y="2931819"/>
                  <a:pt x="2457581" y="2935959"/>
                  <a:pt x="2460097" y="2937258"/>
                </a:cubicBezTo>
                <a:cubicBezTo>
                  <a:pt x="2460259" y="2937095"/>
                  <a:pt x="2460422" y="2936933"/>
                  <a:pt x="2460584" y="2936771"/>
                </a:cubicBezTo>
                <a:cubicBezTo>
                  <a:pt x="2460746" y="2936689"/>
                  <a:pt x="2460828" y="2936608"/>
                  <a:pt x="2460990" y="2936608"/>
                </a:cubicBezTo>
                <a:cubicBezTo>
                  <a:pt x="2457337" y="2922728"/>
                  <a:pt x="2463669" y="2918588"/>
                  <a:pt x="2476413" y="2921023"/>
                </a:cubicBezTo>
                <a:cubicBezTo>
                  <a:pt x="2476494" y="2920861"/>
                  <a:pt x="2476575" y="2920699"/>
                  <a:pt x="2476656" y="2920455"/>
                </a:cubicBezTo>
                <a:cubicBezTo>
                  <a:pt x="2476981" y="2920455"/>
                  <a:pt x="2477224" y="2920293"/>
                  <a:pt x="2477549" y="2920293"/>
                </a:cubicBezTo>
                <a:cubicBezTo>
                  <a:pt x="2477224" y="2917452"/>
                  <a:pt x="2476250" y="2914367"/>
                  <a:pt x="2477306" y="2912257"/>
                </a:cubicBezTo>
                <a:cubicBezTo>
                  <a:pt x="2479741" y="2907305"/>
                  <a:pt x="2482257" y="2911445"/>
                  <a:pt x="2484773" y="2912663"/>
                </a:cubicBezTo>
                <a:cubicBezTo>
                  <a:pt x="2484773" y="2912500"/>
                  <a:pt x="2484854" y="2912419"/>
                  <a:pt x="2484854" y="2912338"/>
                </a:cubicBezTo>
                <a:cubicBezTo>
                  <a:pt x="2485098" y="2912338"/>
                  <a:pt x="2485260" y="2912257"/>
                  <a:pt x="2485504" y="2912176"/>
                </a:cubicBezTo>
                <a:cubicBezTo>
                  <a:pt x="2484367" y="2909578"/>
                  <a:pt x="2479984" y="2907062"/>
                  <a:pt x="2485098" y="2904708"/>
                </a:cubicBezTo>
                <a:cubicBezTo>
                  <a:pt x="2487209" y="2903734"/>
                  <a:pt x="2490212" y="2904789"/>
                  <a:pt x="2492972" y="2905195"/>
                </a:cubicBezTo>
                <a:cubicBezTo>
                  <a:pt x="2493053" y="2904870"/>
                  <a:pt x="2493134" y="2904708"/>
                  <a:pt x="2493215" y="2904383"/>
                </a:cubicBezTo>
                <a:cubicBezTo>
                  <a:pt x="2493459" y="2904383"/>
                  <a:pt x="2493621" y="2904302"/>
                  <a:pt x="2493783" y="2904221"/>
                </a:cubicBezTo>
                <a:cubicBezTo>
                  <a:pt x="2493459" y="2901786"/>
                  <a:pt x="2493134" y="2899350"/>
                  <a:pt x="2492809" y="2896915"/>
                </a:cubicBezTo>
                <a:cubicBezTo>
                  <a:pt x="2495488" y="2896915"/>
                  <a:pt x="2498248" y="2896834"/>
                  <a:pt x="2500927" y="2896834"/>
                </a:cubicBezTo>
                <a:cubicBezTo>
                  <a:pt x="2500927" y="2896509"/>
                  <a:pt x="2501089" y="2896266"/>
                  <a:pt x="2501089" y="2895941"/>
                </a:cubicBezTo>
                <a:cubicBezTo>
                  <a:pt x="2501332" y="2895941"/>
                  <a:pt x="2501495" y="2895860"/>
                  <a:pt x="2501738" y="2895860"/>
                </a:cubicBezTo>
                <a:cubicBezTo>
                  <a:pt x="2501576" y="2893344"/>
                  <a:pt x="2501495" y="2890746"/>
                  <a:pt x="2501332" y="2888230"/>
                </a:cubicBezTo>
                <a:cubicBezTo>
                  <a:pt x="2503930" y="2888311"/>
                  <a:pt x="2506446" y="2888392"/>
                  <a:pt x="2509044" y="2888555"/>
                </a:cubicBezTo>
                <a:cubicBezTo>
                  <a:pt x="2509044" y="2888311"/>
                  <a:pt x="2509125" y="2888149"/>
                  <a:pt x="2509125" y="2887905"/>
                </a:cubicBezTo>
                <a:cubicBezTo>
                  <a:pt x="2509450" y="2887662"/>
                  <a:pt x="2509693" y="2887418"/>
                  <a:pt x="2510018" y="2887175"/>
                </a:cubicBezTo>
                <a:cubicBezTo>
                  <a:pt x="2510099" y="2884740"/>
                  <a:pt x="2510099" y="2882223"/>
                  <a:pt x="2510180" y="2879788"/>
                </a:cubicBezTo>
                <a:cubicBezTo>
                  <a:pt x="2512453" y="2880275"/>
                  <a:pt x="2514807" y="2880681"/>
                  <a:pt x="2517080" y="2881168"/>
                </a:cubicBezTo>
                <a:cubicBezTo>
                  <a:pt x="2517323" y="2880924"/>
                  <a:pt x="2517567" y="2880762"/>
                  <a:pt x="2517810" y="2880518"/>
                </a:cubicBezTo>
                <a:cubicBezTo>
                  <a:pt x="2517891" y="2880437"/>
                  <a:pt x="2517891" y="2880437"/>
                  <a:pt x="2517973" y="2880356"/>
                </a:cubicBezTo>
                <a:cubicBezTo>
                  <a:pt x="2516349" y="2878002"/>
                  <a:pt x="2511966" y="2875892"/>
                  <a:pt x="2516917" y="2872889"/>
                </a:cubicBezTo>
                <a:cubicBezTo>
                  <a:pt x="2518865" y="2871671"/>
                  <a:pt x="2522031" y="2872320"/>
                  <a:pt x="2524872" y="2872564"/>
                </a:cubicBezTo>
                <a:cubicBezTo>
                  <a:pt x="2525116" y="2872320"/>
                  <a:pt x="2525278" y="2872077"/>
                  <a:pt x="2525522" y="2871833"/>
                </a:cubicBezTo>
                <a:cubicBezTo>
                  <a:pt x="2525684" y="2871752"/>
                  <a:pt x="2525846" y="2871671"/>
                  <a:pt x="2526009" y="2871671"/>
                </a:cubicBezTo>
                <a:cubicBezTo>
                  <a:pt x="2522600" y="2857872"/>
                  <a:pt x="2528363" y="2853245"/>
                  <a:pt x="2541431" y="2856086"/>
                </a:cubicBezTo>
                <a:cubicBezTo>
                  <a:pt x="2541512" y="2855923"/>
                  <a:pt x="2541594" y="2855761"/>
                  <a:pt x="2541675" y="2855599"/>
                </a:cubicBezTo>
                <a:cubicBezTo>
                  <a:pt x="2541999" y="2855599"/>
                  <a:pt x="2542243" y="2855436"/>
                  <a:pt x="2542486" y="2855436"/>
                </a:cubicBezTo>
                <a:cubicBezTo>
                  <a:pt x="2542081" y="2852677"/>
                  <a:pt x="2541025" y="2849673"/>
                  <a:pt x="2541999" y="2847644"/>
                </a:cubicBezTo>
                <a:cubicBezTo>
                  <a:pt x="2544516" y="2842611"/>
                  <a:pt x="2547032" y="2846913"/>
                  <a:pt x="2549630" y="2848131"/>
                </a:cubicBezTo>
                <a:cubicBezTo>
                  <a:pt x="2549630" y="2847888"/>
                  <a:pt x="2549711" y="2847725"/>
                  <a:pt x="2549792" y="2847482"/>
                </a:cubicBezTo>
                <a:cubicBezTo>
                  <a:pt x="2549954" y="2847482"/>
                  <a:pt x="2550035" y="2847401"/>
                  <a:pt x="2550117" y="2847401"/>
                </a:cubicBezTo>
                <a:cubicBezTo>
                  <a:pt x="2548818" y="2844884"/>
                  <a:pt x="2544678" y="2842530"/>
                  <a:pt x="2549711" y="2840095"/>
                </a:cubicBezTo>
                <a:cubicBezTo>
                  <a:pt x="2551902" y="2839040"/>
                  <a:pt x="2554987" y="2839933"/>
                  <a:pt x="2557828" y="2840257"/>
                </a:cubicBezTo>
                <a:cubicBezTo>
                  <a:pt x="2557909" y="2839933"/>
                  <a:pt x="2557990" y="2839770"/>
                  <a:pt x="2557990" y="2839446"/>
                </a:cubicBezTo>
                <a:cubicBezTo>
                  <a:pt x="2558234" y="2839446"/>
                  <a:pt x="2558396" y="2839365"/>
                  <a:pt x="2558640" y="2839283"/>
                </a:cubicBezTo>
                <a:cubicBezTo>
                  <a:pt x="2558396" y="2836848"/>
                  <a:pt x="2558153" y="2834413"/>
                  <a:pt x="2557909" y="2831978"/>
                </a:cubicBezTo>
                <a:cubicBezTo>
                  <a:pt x="2560588" y="2831978"/>
                  <a:pt x="2563185" y="2832059"/>
                  <a:pt x="2565864" y="2832059"/>
                </a:cubicBezTo>
                <a:cubicBezTo>
                  <a:pt x="2565864" y="2831734"/>
                  <a:pt x="2566026" y="2831491"/>
                  <a:pt x="2566026" y="2831166"/>
                </a:cubicBezTo>
                <a:cubicBezTo>
                  <a:pt x="2566270" y="2831166"/>
                  <a:pt x="2566432" y="2831085"/>
                  <a:pt x="2566676" y="2831085"/>
                </a:cubicBezTo>
                <a:cubicBezTo>
                  <a:pt x="2566595" y="2828569"/>
                  <a:pt x="2566432" y="2826052"/>
                  <a:pt x="2566351" y="2823536"/>
                </a:cubicBezTo>
                <a:cubicBezTo>
                  <a:pt x="2568949" y="2823698"/>
                  <a:pt x="2571465" y="2823861"/>
                  <a:pt x="2574062" y="2823942"/>
                </a:cubicBezTo>
                <a:cubicBezTo>
                  <a:pt x="2573819" y="2823698"/>
                  <a:pt x="2573900" y="2823455"/>
                  <a:pt x="2573900" y="2823130"/>
                </a:cubicBezTo>
                <a:cubicBezTo>
                  <a:pt x="2567569" y="2815825"/>
                  <a:pt x="2575523" y="2813390"/>
                  <a:pt x="2579663" y="2810143"/>
                </a:cubicBezTo>
                <a:cubicBezTo>
                  <a:pt x="2581124" y="2809006"/>
                  <a:pt x="2584128" y="2809980"/>
                  <a:pt x="2586400" y="2809980"/>
                </a:cubicBezTo>
                <a:cubicBezTo>
                  <a:pt x="2584615" y="2816555"/>
                  <a:pt x="2581530" y="2821994"/>
                  <a:pt x="2573900" y="2823130"/>
                </a:cubicBezTo>
                <a:close/>
                <a:moveTo>
                  <a:pt x="2431687" y="2779703"/>
                </a:moveTo>
                <a:cubicBezTo>
                  <a:pt x="2434772" y="2775645"/>
                  <a:pt x="2437207" y="2767933"/>
                  <a:pt x="2444106" y="2774427"/>
                </a:cubicBezTo>
                <a:cubicBezTo>
                  <a:pt x="2444431" y="2774427"/>
                  <a:pt x="2444593" y="2774346"/>
                  <a:pt x="2444837" y="2774265"/>
                </a:cubicBezTo>
                <a:cubicBezTo>
                  <a:pt x="2444675" y="2771748"/>
                  <a:pt x="2444431" y="2769151"/>
                  <a:pt x="2444269" y="2766553"/>
                </a:cubicBezTo>
                <a:cubicBezTo>
                  <a:pt x="2446866" y="2766716"/>
                  <a:pt x="2449382" y="2766878"/>
                  <a:pt x="2451980" y="2767041"/>
                </a:cubicBezTo>
                <a:cubicBezTo>
                  <a:pt x="2451980" y="2766716"/>
                  <a:pt x="2452142" y="2766553"/>
                  <a:pt x="2452142" y="2766229"/>
                </a:cubicBezTo>
                <a:cubicBezTo>
                  <a:pt x="2452386" y="2766229"/>
                  <a:pt x="2452548" y="2766147"/>
                  <a:pt x="2452792" y="2766147"/>
                </a:cubicBezTo>
                <a:cubicBezTo>
                  <a:pt x="2452629" y="2763631"/>
                  <a:pt x="2452467" y="2761115"/>
                  <a:pt x="2452305" y="2758517"/>
                </a:cubicBezTo>
                <a:cubicBezTo>
                  <a:pt x="2454902" y="2758680"/>
                  <a:pt x="2457500" y="2758842"/>
                  <a:pt x="2460097" y="2759005"/>
                </a:cubicBezTo>
                <a:cubicBezTo>
                  <a:pt x="2460097" y="2758680"/>
                  <a:pt x="2460259" y="2758436"/>
                  <a:pt x="2460259" y="2758112"/>
                </a:cubicBezTo>
                <a:cubicBezTo>
                  <a:pt x="2460503" y="2757868"/>
                  <a:pt x="2460665" y="2757706"/>
                  <a:pt x="2460909" y="2757462"/>
                </a:cubicBezTo>
                <a:cubicBezTo>
                  <a:pt x="2460828" y="2755108"/>
                  <a:pt x="2460746" y="2752673"/>
                  <a:pt x="2460665" y="2750319"/>
                </a:cubicBezTo>
                <a:cubicBezTo>
                  <a:pt x="2463019" y="2750563"/>
                  <a:pt x="2465373" y="2750806"/>
                  <a:pt x="2467727" y="2751050"/>
                </a:cubicBezTo>
                <a:cubicBezTo>
                  <a:pt x="2468052" y="2750806"/>
                  <a:pt x="2468296" y="2750481"/>
                  <a:pt x="2468620" y="2750238"/>
                </a:cubicBezTo>
                <a:cubicBezTo>
                  <a:pt x="2468783" y="2750238"/>
                  <a:pt x="2468864" y="2750157"/>
                  <a:pt x="2468945" y="2750157"/>
                </a:cubicBezTo>
                <a:cubicBezTo>
                  <a:pt x="2467565" y="2747722"/>
                  <a:pt x="2463588" y="2745368"/>
                  <a:pt x="2468458" y="2742851"/>
                </a:cubicBezTo>
                <a:cubicBezTo>
                  <a:pt x="2470568" y="2741796"/>
                  <a:pt x="2473653" y="2742608"/>
                  <a:pt x="2476494" y="2742851"/>
                </a:cubicBezTo>
                <a:cubicBezTo>
                  <a:pt x="2476494" y="2742526"/>
                  <a:pt x="2476656" y="2742364"/>
                  <a:pt x="2476656" y="2742039"/>
                </a:cubicBezTo>
                <a:cubicBezTo>
                  <a:pt x="2476900" y="2741796"/>
                  <a:pt x="2477062" y="2741634"/>
                  <a:pt x="2477306" y="2741390"/>
                </a:cubicBezTo>
                <a:cubicBezTo>
                  <a:pt x="2477143" y="2738955"/>
                  <a:pt x="2476981" y="2736520"/>
                  <a:pt x="2476819" y="2734085"/>
                </a:cubicBezTo>
                <a:cubicBezTo>
                  <a:pt x="2479173" y="2734328"/>
                  <a:pt x="2481608" y="2734572"/>
                  <a:pt x="2483962" y="2734734"/>
                </a:cubicBezTo>
                <a:cubicBezTo>
                  <a:pt x="2484205" y="2734491"/>
                  <a:pt x="2484530" y="2734166"/>
                  <a:pt x="2484773" y="2733922"/>
                </a:cubicBezTo>
                <a:cubicBezTo>
                  <a:pt x="2484854" y="2733841"/>
                  <a:pt x="2484936" y="2733760"/>
                  <a:pt x="2485017" y="2733679"/>
                </a:cubicBezTo>
                <a:cubicBezTo>
                  <a:pt x="2483556" y="2731325"/>
                  <a:pt x="2479741" y="2729133"/>
                  <a:pt x="2484530" y="2726617"/>
                </a:cubicBezTo>
                <a:cubicBezTo>
                  <a:pt x="2486478" y="2725562"/>
                  <a:pt x="2489400" y="2726211"/>
                  <a:pt x="2491998" y="2726455"/>
                </a:cubicBezTo>
                <a:cubicBezTo>
                  <a:pt x="2492241" y="2726211"/>
                  <a:pt x="2492485" y="2725886"/>
                  <a:pt x="2492809" y="2725643"/>
                </a:cubicBezTo>
                <a:cubicBezTo>
                  <a:pt x="2493053" y="2725643"/>
                  <a:pt x="2493215" y="2725562"/>
                  <a:pt x="2493459" y="2725481"/>
                </a:cubicBezTo>
                <a:cubicBezTo>
                  <a:pt x="2493215" y="2722964"/>
                  <a:pt x="2493053" y="2720529"/>
                  <a:pt x="2492809" y="2718013"/>
                </a:cubicBezTo>
                <a:cubicBezTo>
                  <a:pt x="2495407" y="2718094"/>
                  <a:pt x="2498086" y="2718175"/>
                  <a:pt x="2500683" y="2718337"/>
                </a:cubicBezTo>
                <a:cubicBezTo>
                  <a:pt x="2500683" y="2718013"/>
                  <a:pt x="2500845" y="2717769"/>
                  <a:pt x="2500845" y="2717444"/>
                </a:cubicBezTo>
                <a:cubicBezTo>
                  <a:pt x="2501089" y="2717444"/>
                  <a:pt x="2501251" y="2717363"/>
                  <a:pt x="2501495" y="2717363"/>
                </a:cubicBezTo>
                <a:cubicBezTo>
                  <a:pt x="2501332" y="2714847"/>
                  <a:pt x="2501170" y="2712331"/>
                  <a:pt x="2501008" y="2709814"/>
                </a:cubicBezTo>
                <a:cubicBezTo>
                  <a:pt x="2503605" y="2709977"/>
                  <a:pt x="2506203" y="2710058"/>
                  <a:pt x="2508800" y="2710220"/>
                </a:cubicBezTo>
                <a:cubicBezTo>
                  <a:pt x="2508800" y="2709896"/>
                  <a:pt x="2508963" y="2709733"/>
                  <a:pt x="2508963" y="2709409"/>
                </a:cubicBezTo>
                <a:cubicBezTo>
                  <a:pt x="2509206" y="2709409"/>
                  <a:pt x="2509369" y="2709327"/>
                  <a:pt x="2509612" y="2709327"/>
                </a:cubicBezTo>
                <a:cubicBezTo>
                  <a:pt x="2509450" y="2706811"/>
                  <a:pt x="2509287" y="2704295"/>
                  <a:pt x="2509125" y="2701778"/>
                </a:cubicBezTo>
                <a:cubicBezTo>
                  <a:pt x="2511722" y="2701941"/>
                  <a:pt x="2514320" y="2702022"/>
                  <a:pt x="2516917" y="2702184"/>
                </a:cubicBezTo>
                <a:cubicBezTo>
                  <a:pt x="2516917" y="2701860"/>
                  <a:pt x="2517080" y="2701697"/>
                  <a:pt x="2517080" y="2701373"/>
                </a:cubicBezTo>
                <a:cubicBezTo>
                  <a:pt x="2517323" y="2701373"/>
                  <a:pt x="2517486" y="2701291"/>
                  <a:pt x="2517729" y="2701291"/>
                </a:cubicBezTo>
                <a:cubicBezTo>
                  <a:pt x="2517567" y="2698775"/>
                  <a:pt x="2517404" y="2696259"/>
                  <a:pt x="2517242" y="2693742"/>
                </a:cubicBezTo>
                <a:cubicBezTo>
                  <a:pt x="2519839" y="2693905"/>
                  <a:pt x="2522437" y="2693986"/>
                  <a:pt x="2525035" y="2694148"/>
                </a:cubicBezTo>
                <a:cubicBezTo>
                  <a:pt x="2525035" y="2693823"/>
                  <a:pt x="2525197" y="2693580"/>
                  <a:pt x="2525197" y="2693255"/>
                </a:cubicBezTo>
                <a:cubicBezTo>
                  <a:pt x="2525440" y="2693255"/>
                  <a:pt x="2525603" y="2693174"/>
                  <a:pt x="2525846" y="2693093"/>
                </a:cubicBezTo>
                <a:cubicBezTo>
                  <a:pt x="2525765" y="2690577"/>
                  <a:pt x="2525684" y="2687979"/>
                  <a:pt x="2525522" y="2685463"/>
                </a:cubicBezTo>
                <a:cubicBezTo>
                  <a:pt x="2528038" y="2685706"/>
                  <a:pt x="2530635" y="2685950"/>
                  <a:pt x="2533152" y="2686112"/>
                </a:cubicBezTo>
                <a:cubicBezTo>
                  <a:pt x="2533233" y="2685787"/>
                  <a:pt x="2533314" y="2685544"/>
                  <a:pt x="2533395" y="2685219"/>
                </a:cubicBezTo>
                <a:cubicBezTo>
                  <a:pt x="2533639" y="2685219"/>
                  <a:pt x="2533801" y="2685138"/>
                  <a:pt x="2534045" y="2685057"/>
                </a:cubicBezTo>
                <a:cubicBezTo>
                  <a:pt x="2533801" y="2682622"/>
                  <a:pt x="2533558" y="2680106"/>
                  <a:pt x="2533233" y="2677589"/>
                </a:cubicBezTo>
                <a:cubicBezTo>
                  <a:pt x="2535912" y="2677670"/>
                  <a:pt x="2538590" y="2677752"/>
                  <a:pt x="2541269" y="2677833"/>
                </a:cubicBezTo>
                <a:cubicBezTo>
                  <a:pt x="2541269" y="2677508"/>
                  <a:pt x="2541431" y="2677265"/>
                  <a:pt x="2541431" y="2676940"/>
                </a:cubicBezTo>
                <a:cubicBezTo>
                  <a:pt x="2541675" y="2676940"/>
                  <a:pt x="2541837" y="2676859"/>
                  <a:pt x="2542081" y="2676778"/>
                </a:cubicBezTo>
                <a:cubicBezTo>
                  <a:pt x="2541918" y="2674180"/>
                  <a:pt x="2541837" y="2671582"/>
                  <a:pt x="2541675" y="2669066"/>
                </a:cubicBezTo>
                <a:cubicBezTo>
                  <a:pt x="2544272" y="2669310"/>
                  <a:pt x="2546789" y="2669553"/>
                  <a:pt x="2549386" y="2669797"/>
                </a:cubicBezTo>
                <a:cubicBezTo>
                  <a:pt x="2549467" y="2669472"/>
                  <a:pt x="2549548" y="2669228"/>
                  <a:pt x="2549548" y="2668904"/>
                </a:cubicBezTo>
                <a:cubicBezTo>
                  <a:pt x="2549630" y="2668823"/>
                  <a:pt x="2549711" y="2668741"/>
                  <a:pt x="2549792" y="2668660"/>
                </a:cubicBezTo>
                <a:cubicBezTo>
                  <a:pt x="2548412" y="2666225"/>
                  <a:pt x="2544759" y="2663871"/>
                  <a:pt x="2549548" y="2661517"/>
                </a:cubicBezTo>
                <a:cubicBezTo>
                  <a:pt x="2551497" y="2660543"/>
                  <a:pt x="2554337" y="2661274"/>
                  <a:pt x="2556935" y="2661598"/>
                </a:cubicBezTo>
                <a:cubicBezTo>
                  <a:pt x="2557179" y="2661355"/>
                  <a:pt x="2557422" y="2661111"/>
                  <a:pt x="2557747" y="2660868"/>
                </a:cubicBezTo>
                <a:cubicBezTo>
                  <a:pt x="2557990" y="2660868"/>
                  <a:pt x="2558153" y="2660787"/>
                  <a:pt x="2558396" y="2660705"/>
                </a:cubicBezTo>
                <a:cubicBezTo>
                  <a:pt x="2558072" y="2658270"/>
                  <a:pt x="2557828" y="2655754"/>
                  <a:pt x="2557503" y="2653319"/>
                </a:cubicBezTo>
                <a:cubicBezTo>
                  <a:pt x="2560182" y="2653319"/>
                  <a:pt x="2562861" y="2653400"/>
                  <a:pt x="2565620" y="2653400"/>
                </a:cubicBezTo>
                <a:cubicBezTo>
                  <a:pt x="2565620" y="2653075"/>
                  <a:pt x="2565783" y="2652832"/>
                  <a:pt x="2565783" y="2652507"/>
                </a:cubicBezTo>
                <a:cubicBezTo>
                  <a:pt x="2566026" y="2652507"/>
                  <a:pt x="2566189" y="2652426"/>
                  <a:pt x="2566513" y="2652426"/>
                </a:cubicBezTo>
                <a:cubicBezTo>
                  <a:pt x="2566513" y="2649828"/>
                  <a:pt x="2566432" y="2647150"/>
                  <a:pt x="2566432" y="2644552"/>
                </a:cubicBezTo>
                <a:cubicBezTo>
                  <a:pt x="2568949" y="2644958"/>
                  <a:pt x="2571546" y="2645283"/>
                  <a:pt x="2574062" y="2645689"/>
                </a:cubicBezTo>
                <a:cubicBezTo>
                  <a:pt x="2574143" y="2645445"/>
                  <a:pt x="2574225" y="2645283"/>
                  <a:pt x="2574225" y="2645039"/>
                </a:cubicBezTo>
                <a:cubicBezTo>
                  <a:pt x="2567244" y="2638302"/>
                  <a:pt x="2574712" y="2635136"/>
                  <a:pt x="2578852" y="2631565"/>
                </a:cubicBezTo>
                <a:cubicBezTo>
                  <a:pt x="2580394" y="2630266"/>
                  <a:pt x="2583478" y="2630915"/>
                  <a:pt x="2585832" y="2630591"/>
                </a:cubicBezTo>
                <a:cubicBezTo>
                  <a:pt x="2585426" y="2638140"/>
                  <a:pt x="2580800" y="2642280"/>
                  <a:pt x="2574225" y="2644796"/>
                </a:cubicBezTo>
                <a:cubicBezTo>
                  <a:pt x="2574225" y="2644877"/>
                  <a:pt x="2574225" y="2644877"/>
                  <a:pt x="2574143" y="2644958"/>
                </a:cubicBezTo>
                <a:cubicBezTo>
                  <a:pt x="2574468" y="2645202"/>
                  <a:pt x="2574549" y="2645445"/>
                  <a:pt x="2574955" y="2645770"/>
                </a:cubicBezTo>
                <a:cubicBezTo>
                  <a:pt x="2574630" y="2645689"/>
                  <a:pt x="2574306" y="2645689"/>
                  <a:pt x="2573981" y="2645608"/>
                </a:cubicBezTo>
                <a:cubicBezTo>
                  <a:pt x="2573169" y="2649666"/>
                  <a:pt x="2570734" y="2652020"/>
                  <a:pt x="2566432" y="2652345"/>
                </a:cubicBezTo>
                <a:cubicBezTo>
                  <a:pt x="2566432" y="2652670"/>
                  <a:pt x="2566432" y="2652994"/>
                  <a:pt x="2566432" y="2653319"/>
                </a:cubicBezTo>
                <a:cubicBezTo>
                  <a:pt x="2566108" y="2653319"/>
                  <a:pt x="2565864" y="2653319"/>
                  <a:pt x="2565539" y="2653319"/>
                </a:cubicBezTo>
                <a:cubicBezTo>
                  <a:pt x="2565133" y="2657621"/>
                  <a:pt x="2562698" y="2660056"/>
                  <a:pt x="2558315" y="2660624"/>
                </a:cubicBezTo>
                <a:cubicBezTo>
                  <a:pt x="2558396" y="2660949"/>
                  <a:pt x="2558396" y="2661355"/>
                  <a:pt x="2558477" y="2661679"/>
                </a:cubicBezTo>
                <a:cubicBezTo>
                  <a:pt x="2557990" y="2661679"/>
                  <a:pt x="2557503" y="2661598"/>
                  <a:pt x="2556935" y="2661517"/>
                </a:cubicBezTo>
                <a:cubicBezTo>
                  <a:pt x="2554581" y="2663871"/>
                  <a:pt x="2552146" y="2666225"/>
                  <a:pt x="2549792" y="2668498"/>
                </a:cubicBezTo>
                <a:cubicBezTo>
                  <a:pt x="2550035" y="2668904"/>
                  <a:pt x="2550198" y="2669310"/>
                  <a:pt x="2550279" y="2669716"/>
                </a:cubicBezTo>
                <a:cubicBezTo>
                  <a:pt x="2549954" y="2669716"/>
                  <a:pt x="2549630" y="2669634"/>
                  <a:pt x="2549305" y="2669634"/>
                </a:cubicBezTo>
                <a:cubicBezTo>
                  <a:pt x="2548656" y="2673774"/>
                  <a:pt x="2546302" y="2676128"/>
                  <a:pt x="2541999" y="2676615"/>
                </a:cubicBezTo>
                <a:cubicBezTo>
                  <a:pt x="2541999" y="2676940"/>
                  <a:pt x="2541999" y="2677346"/>
                  <a:pt x="2542081" y="2677670"/>
                </a:cubicBezTo>
                <a:cubicBezTo>
                  <a:pt x="2541756" y="2677670"/>
                  <a:pt x="2541512" y="2677670"/>
                  <a:pt x="2541188" y="2677670"/>
                </a:cubicBezTo>
                <a:cubicBezTo>
                  <a:pt x="2540701" y="2681972"/>
                  <a:pt x="2538266" y="2684326"/>
                  <a:pt x="2533964" y="2684813"/>
                </a:cubicBezTo>
                <a:cubicBezTo>
                  <a:pt x="2533964" y="2685219"/>
                  <a:pt x="2534045" y="2685544"/>
                  <a:pt x="2534045" y="2685950"/>
                </a:cubicBezTo>
                <a:cubicBezTo>
                  <a:pt x="2533720" y="2685950"/>
                  <a:pt x="2533395" y="2685869"/>
                  <a:pt x="2533071" y="2685869"/>
                </a:cubicBezTo>
                <a:cubicBezTo>
                  <a:pt x="2532340" y="2690009"/>
                  <a:pt x="2529986" y="2692362"/>
                  <a:pt x="2525684" y="2692768"/>
                </a:cubicBezTo>
                <a:cubicBezTo>
                  <a:pt x="2525684" y="2693093"/>
                  <a:pt x="2525684" y="2693499"/>
                  <a:pt x="2525684" y="2693823"/>
                </a:cubicBezTo>
                <a:cubicBezTo>
                  <a:pt x="2525440" y="2693823"/>
                  <a:pt x="2525116" y="2693823"/>
                  <a:pt x="2524872" y="2693742"/>
                </a:cubicBezTo>
                <a:cubicBezTo>
                  <a:pt x="2524466" y="2698207"/>
                  <a:pt x="2522113" y="2700561"/>
                  <a:pt x="2517567" y="2700886"/>
                </a:cubicBezTo>
                <a:cubicBezTo>
                  <a:pt x="2517567" y="2701210"/>
                  <a:pt x="2517648" y="2701535"/>
                  <a:pt x="2517648" y="2701860"/>
                </a:cubicBezTo>
                <a:cubicBezTo>
                  <a:pt x="2517404" y="2701860"/>
                  <a:pt x="2517080" y="2701860"/>
                  <a:pt x="2516836" y="2701778"/>
                </a:cubicBezTo>
                <a:cubicBezTo>
                  <a:pt x="2516430" y="2706162"/>
                  <a:pt x="2513995" y="2708597"/>
                  <a:pt x="2509531" y="2708921"/>
                </a:cubicBezTo>
                <a:cubicBezTo>
                  <a:pt x="2509531" y="2709246"/>
                  <a:pt x="2509612" y="2709571"/>
                  <a:pt x="2509612" y="2709896"/>
                </a:cubicBezTo>
                <a:cubicBezTo>
                  <a:pt x="2509369" y="2709896"/>
                  <a:pt x="2509044" y="2709896"/>
                  <a:pt x="2508800" y="2709814"/>
                </a:cubicBezTo>
                <a:cubicBezTo>
                  <a:pt x="2508394" y="2714198"/>
                  <a:pt x="2505959" y="2716633"/>
                  <a:pt x="2501495" y="2716957"/>
                </a:cubicBezTo>
                <a:cubicBezTo>
                  <a:pt x="2501495" y="2717282"/>
                  <a:pt x="2501576" y="2717607"/>
                  <a:pt x="2501576" y="2717931"/>
                </a:cubicBezTo>
                <a:cubicBezTo>
                  <a:pt x="2501251" y="2717931"/>
                  <a:pt x="2501008" y="2717931"/>
                  <a:pt x="2500683" y="2717931"/>
                </a:cubicBezTo>
                <a:cubicBezTo>
                  <a:pt x="2500277" y="2722315"/>
                  <a:pt x="2497842" y="2724669"/>
                  <a:pt x="2493459" y="2725156"/>
                </a:cubicBezTo>
                <a:cubicBezTo>
                  <a:pt x="2493459" y="2725481"/>
                  <a:pt x="2493540" y="2725886"/>
                  <a:pt x="2493540" y="2726211"/>
                </a:cubicBezTo>
                <a:cubicBezTo>
                  <a:pt x="2493053" y="2726211"/>
                  <a:pt x="2492485" y="2726130"/>
                  <a:pt x="2491998" y="2726049"/>
                </a:cubicBezTo>
                <a:cubicBezTo>
                  <a:pt x="2489644" y="2728484"/>
                  <a:pt x="2487290" y="2730838"/>
                  <a:pt x="2485017" y="2733273"/>
                </a:cubicBezTo>
                <a:cubicBezTo>
                  <a:pt x="2485260" y="2733679"/>
                  <a:pt x="2485504" y="2734085"/>
                  <a:pt x="2485504" y="2734491"/>
                </a:cubicBezTo>
                <a:cubicBezTo>
                  <a:pt x="2485017" y="2734409"/>
                  <a:pt x="2484449" y="2734409"/>
                  <a:pt x="2483962" y="2734328"/>
                </a:cubicBezTo>
                <a:cubicBezTo>
                  <a:pt x="2481770" y="2736520"/>
                  <a:pt x="2479497" y="2738712"/>
                  <a:pt x="2477306" y="2740903"/>
                </a:cubicBezTo>
                <a:cubicBezTo>
                  <a:pt x="2477306" y="2741390"/>
                  <a:pt x="2477387" y="2741958"/>
                  <a:pt x="2477387" y="2742445"/>
                </a:cubicBezTo>
                <a:cubicBezTo>
                  <a:pt x="2477062" y="2742445"/>
                  <a:pt x="2476737" y="2742364"/>
                  <a:pt x="2476494" y="2742364"/>
                </a:cubicBezTo>
                <a:cubicBezTo>
                  <a:pt x="2475926" y="2746748"/>
                  <a:pt x="2473409" y="2749102"/>
                  <a:pt x="2469026" y="2749670"/>
                </a:cubicBezTo>
                <a:cubicBezTo>
                  <a:pt x="2469188" y="2749994"/>
                  <a:pt x="2469351" y="2750400"/>
                  <a:pt x="2469432" y="2750725"/>
                </a:cubicBezTo>
                <a:cubicBezTo>
                  <a:pt x="2468864" y="2750644"/>
                  <a:pt x="2468377" y="2750644"/>
                  <a:pt x="2467809" y="2750563"/>
                </a:cubicBezTo>
                <a:cubicBezTo>
                  <a:pt x="2465536" y="2752754"/>
                  <a:pt x="2463263" y="2754865"/>
                  <a:pt x="2460990" y="2757056"/>
                </a:cubicBezTo>
                <a:cubicBezTo>
                  <a:pt x="2460990" y="2757543"/>
                  <a:pt x="2461071" y="2758112"/>
                  <a:pt x="2461071" y="2758599"/>
                </a:cubicBezTo>
                <a:cubicBezTo>
                  <a:pt x="2460746" y="2758599"/>
                  <a:pt x="2460503" y="2758599"/>
                  <a:pt x="2460178" y="2758517"/>
                </a:cubicBezTo>
                <a:cubicBezTo>
                  <a:pt x="2459772" y="2762901"/>
                  <a:pt x="2457337" y="2765336"/>
                  <a:pt x="2452873" y="2765660"/>
                </a:cubicBezTo>
                <a:cubicBezTo>
                  <a:pt x="2452873" y="2765985"/>
                  <a:pt x="2452954" y="2766310"/>
                  <a:pt x="2452954" y="2766635"/>
                </a:cubicBezTo>
                <a:cubicBezTo>
                  <a:pt x="2452711" y="2766635"/>
                  <a:pt x="2452386" y="2766635"/>
                  <a:pt x="2452142" y="2766553"/>
                </a:cubicBezTo>
                <a:cubicBezTo>
                  <a:pt x="2451737" y="2770937"/>
                  <a:pt x="2449382" y="2773291"/>
                  <a:pt x="2444999" y="2773697"/>
                </a:cubicBezTo>
                <a:cubicBezTo>
                  <a:pt x="2444999" y="2774021"/>
                  <a:pt x="2445080" y="2774265"/>
                  <a:pt x="2445080" y="2774589"/>
                </a:cubicBezTo>
                <a:cubicBezTo>
                  <a:pt x="2444756" y="2774265"/>
                  <a:pt x="2444512" y="2774102"/>
                  <a:pt x="2444269" y="2773859"/>
                </a:cubicBezTo>
                <a:cubicBezTo>
                  <a:pt x="2444269" y="2773859"/>
                  <a:pt x="2444188" y="2773859"/>
                  <a:pt x="2444188" y="2773859"/>
                </a:cubicBezTo>
                <a:cubicBezTo>
                  <a:pt x="2443538" y="2781733"/>
                  <a:pt x="2437369" y="2783600"/>
                  <a:pt x="2431362" y="2785629"/>
                </a:cubicBezTo>
                <a:cubicBezTo>
                  <a:pt x="2431281" y="2784005"/>
                  <a:pt x="2430551" y="2781164"/>
                  <a:pt x="2431687" y="2779703"/>
                </a:cubicBezTo>
                <a:close/>
                <a:moveTo>
                  <a:pt x="2431281" y="2868018"/>
                </a:moveTo>
                <a:cubicBezTo>
                  <a:pt x="2434609" y="2863960"/>
                  <a:pt x="2437856" y="2857060"/>
                  <a:pt x="2444269" y="2863716"/>
                </a:cubicBezTo>
                <a:cubicBezTo>
                  <a:pt x="2444431" y="2863716"/>
                  <a:pt x="2444593" y="2863635"/>
                  <a:pt x="2444756" y="2863635"/>
                </a:cubicBezTo>
                <a:cubicBezTo>
                  <a:pt x="2443619" y="2861200"/>
                  <a:pt x="2439804" y="2859414"/>
                  <a:pt x="2443944" y="2855518"/>
                </a:cubicBezTo>
                <a:cubicBezTo>
                  <a:pt x="2448003" y="2851784"/>
                  <a:pt x="2449707" y="2855355"/>
                  <a:pt x="2452142" y="2856573"/>
                </a:cubicBezTo>
                <a:cubicBezTo>
                  <a:pt x="2452142" y="2856329"/>
                  <a:pt x="2452305" y="2856167"/>
                  <a:pt x="2452305" y="2855923"/>
                </a:cubicBezTo>
                <a:cubicBezTo>
                  <a:pt x="2452386" y="2855842"/>
                  <a:pt x="2452548" y="2855761"/>
                  <a:pt x="2452629" y="2855680"/>
                </a:cubicBezTo>
                <a:cubicBezTo>
                  <a:pt x="2451412" y="2853326"/>
                  <a:pt x="2448084" y="2851216"/>
                  <a:pt x="2452548" y="2847725"/>
                </a:cubicBezTo>
                <a:cubicBezTo>
                  <a:pt x="2456769" y="2844397"/>
                  <a:pt x="2458474" y="2847725"/>
                  <a:pt x="2460746" y="2849268"/>
                </a:cubicBezTo>
                <a:cubicBezTo>
                  <a:pt x="2460909" y="2849105"/>
                  <a:pt x="2461071" y="2849024"/>
                  <a:pt x="2461234" y="2848862"/>
                </a:cubicBezTo>
                <a:cubicBezTo>
                  <a:pt x="2461234" y="2848862"/>
                  <a:pt x="2461315" y="2848781"/>
                  <a:pt x="2461315" y="2848781"/>
                </a:cubicBezTo>
                <a:cubicBezTo>
                  <a:pt x="2459529" y="2846670"/>
                  <a:pt x="2454983" y="2845128"/>
                  <a:pt x="2459772" y="2841800"/>
                </a:cubicBezTo>
                <a:cubicBezTo>
                  <a:pt x="2461721" y="2840420"/>
                  <a:pt x="2464805" y="2840663"/>
                  <a:pt x="2467646" y="2840582"/>
                </a:cubicBezTo>
                <a:cubicBezTo>
                  <a:pt x="2467890" y="2840257"/>
                  <a:pt x="2468133" y="2839933"/>
                  <a:pt x="2468377" y="2839608"/>
                </a:cubicBezTo>
                <a:cubicBezTo>
                  <a:pt x="2468620" y="2839365"/>
                  <a:pt x="2468864" y="2839202"/>
                  <a:pt x="2469107" y="2838959"/>
                </a:cubicBezTo>
                <a:cubicBezTo>
                  <a:pt x="2469026" y="2836605"/>
                  <a:pt x="2468945" y="2834169"/>
                  <a:pt x="2468864" y="2831815"/>
                </a:cubicBezTo>
                <a:cubicBezTo>
                  <a:pt x="2471299" y="2832140"/>
                  <a:pt x="2473653" y="2832465"/>
                  <a:pt x="2476088" y="2832790"/>
                </a:cubicBezTo>
                <a:cubicBezTo>
                  <a:pt x="2476332" y="2832546"/>
                  <a:pt x="2476656" y="2832303"/>
                  <a:pt x="2476900" y="2832059"/>
                </a:cubicBezTo>
                <a:cubicBezTo>
                  <a:pt x="2476981" y="2831978"/>
                  <a:pt x="2476981" y="2831897"/>
                  <a:pt x="2477062" y="2831897"/>
                </a:cubicBezTo>
                <a:cubicBezTo>
                  <a:pt x="2475439" y="2829624"/>
                  <a:pt x="2471299" y="2827595"/>
                  <a:pt x="2476007" y="2824754"/>
                </a:cubicBezTo>
                <a:cubicBezTo>
                  <a:pt x="2477955" y="2823536"/>
                  <a:pt x="2480958" y="2824023"/>
                  <a:pt x="2483718" y="2824104"/>
                </a:cubicBezTo>
                <a:cubicBezTo>
                  <a:pt x="2483962" y="2823861"/>
                  <a:pt x="2484205" y="2823536"/>
                  <a:pt x="2484449" y="2823292"/>
                </a:cubicBezTo>
                <a:cubicBezTo>
                  <a:pt x="2484692" y="2823292"/>
                  <a:pt x="2484854" y="2823211"/>
                  <a:pt x="2485098" y="2823211"/>
                </a:cubicBezTo>
                <a:cubicBezTo>
                  <a:pt x="2484936" y="2820614"/>
                  <a:pt x="2484773" y="2818016"/>
                  <a:pt x="2484611" y="2815419"/>
                </a:cubicBezTo>
                <a:cubicBezTo>
                  <a:pt x="2487209" y="2815662"/>
                  <a:pt x="2489806" y="2815906"/>
                  <a:pt x="2492485" y="2816231"/>
                </a:cubicBezTo>
                <a:cubicBezTo>
                  <a:pt x="2492566" y="2815906"/>
                  <a:pt x="2492647" y="2815662"/>
                  <a:pt x="2492647" y="2815338"/>
                </a:cubicBezTo>
                <a:cubicBezTo>
                  <a:pt x="2492728" y="2815257"/>
                  <a:pt x="2492809" y="2815175"/>
                  <a:pt x="2492891" y="2815094"/>
                </a:cubicBezTo>
                <a:cubicBezTo>
                  <a:pt x="2491511" y="2812659"/>
                  <a:pt x="2487858" y="2810305"/>
                  <a:pt x="2492647" y="2808032"/>
                </a:cubicBezTo>
                <a:cubicBezTo>
                  <a:pt x="2494676" y="2807058"/>
                  <a:pt x="2497436" y="2807789"/>
                  <a:pt x="2500034" y="2808195"/>
                </a:cubicBezTo>
                <a:cubicBezTo>
                  <a:pt x="2500277" y="2807951"/>
                  <a:pt x="2500521" y="2807708"/>
                  <a:pt x="2500845" y="2807464"/>
                </a:cubicBezTo>
                <a:cubicBezTo>
                  <a:pt x="2501008" y="2807464"/>
                  <a:pt x="2501089" y="2807383"/>
                  <a:pt x="2501170" y="2807383"/>
                </a:cubicBezTo>
                <a:cubicBezTo>
                  <a:pt x="2499790" y="2805110"/>
                  <a:pt x="2495813" y="2802918"/>
                  <a:pt x="2500521" y="2800402"/>
                </a:cubicBezTo>
                <a:cubicBezTo>
                  <a:pt x="2502712" y="2799266"/>
                  <a:pt x="2505797" y="2799834"/>
                  <a:pt x="2508638" y="2799915"/>
                </a:cubicBezTo>
                <a:cubicBezTo>
                  <a:pt x="2508638" y="2799590"/>
                  <a:pt x="2508719" y="2799428"/>
                  <a:pt x="2508719" y="2799103"/>
                </a:cubicBezTo>
                <a:cubicBezTo>
                  <a:pt x="2508963" y="2799103"/>
                  <a:pt x="2509125" y="2799022"/>
                  <a:pt x="2509369" y="2799022"/>
                </a:cubicBezTo>
                <a:cubicBezTo>
                  <a:pt x="2509287" y="2796262"/>
                  <a:pt x="2508638" y="2793178"/>
                  <a:pt x="2509856" y="2791067"/>
                </a:cubicBezTo>
                <a:cubicBezTo>
                  <a:pt x="2512534" y="2786197"/>
                  <a:pt x="2514563" y="2790662"/>
                  <a:pt x="2516917" y="2791960"/>
                </a:cubicBezTo>
                <a:cubicBezTo>
                  <a:pt x="2516999" y="2791717"/>
                  <a:pt x="2517080" y="2791554"/>
                  <a:pt x="2517080" y="2791311"/>
                </a:cubicBezTo>
                <a:cubicBezTo>
                  <a:pt x="2517161" y="2791230"/>
                  <a:pt x="2517323" y="2791149"/>
                  <a:pt x="2517404" y="2791067"/>
                </a:cubicBezTo>
                <a:cubicBezTo>
                  <a:pt x="2516187" y="2788551"/>
                  <a:pt x="2512940" y="2786278"/>
                  <a:pt x="2517648" y="2782869"/>
                </a:cubicBezTo>
                <a:cubicBezTo>
                  <a:pt x="2522275" y="2779460"/>
                  <a:pt x="2523655" y="2783437"/>
                  <a:pt x="2526009" y="2785061"/>
                </a:cubicBezTo>
                <a:cubicBezTo>
                  <a:pt x="2526171" y="2784979"/>
                  <a:pt x="2526252" y="2784898"/>
                  <a:pt x="2526415" y="2784736"/>
                </a:cubicBezTo>
                <a:cubicBezTo>
                  <a:pt x="2526415" y="2784736"/>
                  <a:pt x="2526496" y="2784655"/>
                  <a:pt x="2526496" y="2784655"/>
                </a:cubicBezTo>
                <a:cubicBezTo>
                  <a:pt x="2524710" y="2782544"/>
                  <a:pt x="2519596" y="2781083"/>
                  <a:pt x="2524548" y="2777430"/>
                </a:cubicBezTo>
                <a:cubicBezTo>
                  <a:pt x="2526496" y="2775969"/>
                  <a:pt x="2529742" y="2776132"/>
                  <a:pt x="2532665" y="2775969"/>
                </a:cubicBezTo>
                <a:cubicBezTo>
                  <a:pt x="2532908" y="2775645"/>
                  <a:pt x="2533152" y="2775320"/>
                  <a:pt x="2533314" y="2774995"/>
                </a:cubicBezTo>
                <a:cubicBezTo>
                  <a:pt x="2533558" y="2774752"/>
                  <a:pt x="2533801" y="2774589"/>
                  <a:pt x="2534045" y="2774346"/>
                </a:cubicBezTo>
                <a:cubicBezTo>
                  <a:pt x="2533882" y="2771992"/>
                  <a:pt x="2533720" y="2769557"/>
                  <a:pt x="2533639" y="2767203"/>
                </a:cubicBezTo>
                <a:cubicBezTo>
                  <a:pt x="2536074" y="2767446"/>
                  <a:pt x="2538509" y="2767771"/>
                  <a:pt x="2540944" y="2768015"/>
                </a:cubicBezTo>
                <a:cubicBezTo>
                  <a:pt x="2541188" y="2767771"/>
                  <a:pt x="2541512" y="2767528"/>
                  <a:pt x="2541756" y="2767284"/>
                </a:cubicBezTo>
                <a:cubicBezTo>
                  <a:pt x="2541837" y="2767203"/>
                  <a:pt x="2541837" y="2767122"/>
                  <a:pt x="2541918" y="2767041"/>
                </a:cubicBezTo>
                <a:cubicBezTo>
                  <a:pt x="2540376" y="2764768"/>
                  <a:pt x="2536236" y="2762657"/>
                  <a:pt x="2540944" y="2759897"/>
                </a:cubicBezTo>
                <a:cubicBezTo>
                  <a:pt x="2542892" y="2758761"/>
                  <a:pt x="2545896" y="2759248"/>
                  <a:pt x="2548574" y="2759410"/>
                </a:cubicBezTo>
                <a:cubicBezTo>
                  <a:pt x="2548818" y="2759167"/>
                  <a:pt x="2549061" y="2758842"/>
                  <a:pt x="2549305" y="2758599"/>
                </a:cubicBezTo>
                <a:cubicBezTo>
                  <a:pt x="2549548" y="2758599"/>
                  <a:pt x="2549711" y="2758517"/>
                  <a:pt x="2549954" y="2758517"/>
                </a:cubicBezTo>
                <a:cubicBezTo>
                  <a:pt x="2549711" y="2755920"/>
                  <a:pt x="2549548" y="2753404"/>
                  <a:pt x="2549305" y="2750806"/>
                </a:cubicBezTo>
                <a:cubicBezTo>
                  <a:pt x="2551984" y="2750968"/>
                  <a:pt x="2554581" y="2751212"/>
                  <a:pt x="2557260" y="2751374"/>
                </a:cubicBezTo>
                <a:cubicBezTo>
                  <a:pt x="2557260" y="2751050"/>
                  <a:pt x="2557422" y="2750806"/>
                  <a:pt x="2557422" y="2750481"/>
                </a:cubicBezTo>
                <a:cubicBezTo>
                  <a:pt x="2557503" y="2750400"/>
                  <a:pt x="2557585" y="2750319"/>
                  <a:pt x="2557747" y="2750238"/>
                </a:cubicBezTo>
                <a:cubicBezTo>
                  <a:pt x="2556448" y="2747803"/>
                  <a:pt x="2552876" y="2745287"/>
                  <a:pt x="2557666" y="2743095"/>
                </a:cubicBezTo>
                <a:cubicBezTo>
                  <a:pt x="2559614" y="2742202"/>
                  <a:pt x="2562374" y="2742932"/>
                  <a:pt x="2564971" y="2743338"/>
                </a:cubicBezTo>
                <a:cubicBezTo>
                  <a:pt x="2565215" y="2743095"/>
                  <a:pt x="2565458" y="2742851"/>
                  <a:pt x="2565783" y="2742608"/>
                </a:cubicBezTo>
                <a:cubicBezTo>
                  <a:pt x="2565945" y="2742608"/>
                  <a:pt x="2566026" y="2742526"/>
                  <a:pt x="2566108" y="2742526"/>
                </a:cubicBezTo>
                <a:cubicBezTo>
                  <a:pt x="2564728" y="2740254"/>
                  <a:pt x="2560669" y="2738143"/>
                  <a:pt x="2565377" y="2735546"/>
                </a:cubicBezTo>
                <a:cubicBezTo>
                  <a:pt x="2567569" y="2734409"/>
                  <a:pt x="2570653" y="2734978"/>
                  <a:pt x="2573494" y="2735059"/>
                </a:cubicBezTo>
                <a:cubicBezTo>
                  <a:pt x="2573494" y="2734734"/>
                  <a:pt x="2573575" y="2734572"/>
                  <a:pt x="2573575" y="2734247"/>
                </a:cubicBezTo>
                <a:cubicBezTo>
                  <a:pt x="2573575" y="2734247"/>
                  <a:pt x="2573575" y="2734247"/>
                  <a:pt x="2573575" y="2734247"/>
                </a:cubicBezTo>
                <a:cubicBezTo>
                  <a:pt x="2567650" y="2727347"/>
                  <a:pt x="2574630" y="2724425"/>
                  <a:pt x="2578933" y="2721179"/>
                </a:cubicBezTo>
                <a:cubicBezTo>
                  <a:pt x="2580394" y="2720042"/>
                  <a:pt x="2583397" y="2721016"/>
                  <a:pt x="2585751" y="2721016"/>
                </a:cubicBezTo>
                <a:cubicBezTo>
                  <a:pt x="2584371" y="2727834"/>
                  <a:pt x="2580800" y="2732786"/>
                  <a:pt x="2573575" y="2734247"/>
                </a:cubicBezTo>
                <a:cubicBezTo>
                  <a:pt x="2573819" y="2734572"/>
                  <a:pt x="2573981" y="2734815"/>
                  <a:pt x="2574306" y="2735140"/>
                </a:cubicBezTo>
                <a:cubicBezTo>
                  <a:pt x="2574062" y="2735140"/>
                  <a:pt x="2573738" y="2735140"/>
                  <a:pt x="2573494" y="2735140"/>
                </a:cubicBezTo>
                <a:cubicBezTo>
                  <a:pt x="2573251" y="2739767"/>
                  <a:pt x="2570572" y="2742039"/>
                  <a:pt x="2566026" y="2742608"/>
                </a:cubicBezTo>
                <a:cubicBezTo>
                  <a:pt x="2566270" y="2742932"/>
                  <a:pt x="2566351" y="2743257"/>
                  <a:pt x="2566432" y="2743663"/>
                </a:cubicBezTo>
                <a:cubicBezTo>
                  <a:pt x="2565945" y="2743663"/>
                  <a:pt x="2565458" y="2743501"/>
                  <a:pt x="2564890" y="2743419"/>
                </a:cubicBezTo>
                <a:cubicBezTo>
                  <a:pt x="2562455" y="2745692"/>
                  <a:pt x="2560020" y="2747965"/>
                  <a:pt x="2557585" y="2750238"/>
                </a:cubicBezTo>
                <a:cubicBezTo>
                  <a:pt x="2557828" y="2750644"/>
                  <a:pt x="2557990" y="2751050"/>
                  <a:pt x="2557990" y="2751455"/>
                </a:cubicBezTo>
                <a:cubicBezTo>
                  <a:pt x="2557666" y="2751455"/>
                  <a:pt x="2557422" y="2751374"/>
                  <a:pt x="2557098" y="2751374"/>
                </a:cubicBezTo>
                <a:cubicBezTo>
                  <a:pt x="2556611" y="2755677"/>
                  <a:pt x="2554175" y="2758030"/>
                  <a:pt x="2549792" y="2758517"/>
                </a:cubicBezTo>
                <a:cubicBezTo>
                  <a:pt x="2549792" y="2758842"/>
                  <a:pt x="2549873" y="2759167"/>
                  <a:pt x="2549873" y="2759492"/>
                </a:cubicBezTo>
                <a:cubicBezTo>
                  <a:pt x="2549386" y="2759492"/>
                  <a:pt x="2548899" y="2759492"/>
                  <a:pt x="2548412" y="2759410"/>
                </a:cubicBezTo>
                <a:cubicBezTo>
                  <a:pt x="2546139" y="2762008"/>
                  <a:pt x="2543948" y="2764524"/>
                  <a:pt x="2541675" y="2767122"/>
                </a:cubicBezTo>
                <a:cubicBezTo>
                  <a:pt x="2541918" y="2767446"/>
                  <a:pt x="2542081" y="2767852"/>
                  <a:pt x="2542162" y="2768258"/>
                </a:cubicBezTo>
                <a:cubicBezTo>
                  <a:pt x="2541675" y="2768177"/>
                  <a:pt x="2541188" y="2768177"/>
                  <a:pt x="2540701" y="2768096"/>
                </a:cubicBezTo>
                <a:cubicBezTo>
                  <a:pt x="2538428" y="2770206"/>
                  <a:pt x="2536074" y="2772317"/>
                  <a:pt x="2533801" y="2774427"/>
                </a:cubicBezTo>
                <a:cubicBezTo>
                  <a:pt x="2533801" y="2774914"/>
                  <a:pt x="2533882" y="2775401"/>
                  <a:pt x="2533882" y="2775888"/>
                </a:cubicBezTo>
                <a:cubicBezTo>
                  <a:pt x="2533395" y="2775969"/>
                  <a:pt x="2532908" y="2775969"/>
                  <a:pt x="2532421" y="2775969"/>
                </a:cubicBezTo>
                <a:cubicBezTo>
                  <a:pt x="2530392" y="2778892"/>
                  <a:pt x="2528363" y="2781733"/>
                  <a:pt x="2526252" y="2784655"/>
                </a:cubicBezTo>
                <a:cubicBezTo>
                  <a:pt x="2526496" y="2784898"/>
                  <a:pt x="2526658" y="2785223"/>
                  <a:pt x="2526739" y="2785548"/>
                </a:cubicBezTo>
                <a:cubicBezTo>
                  <a:pt x="2526415" y="2785466"/>
                  <a:pt x="2526090" y="2785223"/>
                  <a:pt x="2525765" y="2785061"/>
                </a:cubicBezTo>
                <a:cubicBezTo>
                  <a:pt x="2522924" y="2787090"/>
                  <a:pt x="2520002" y="2789038"/>
                  <a:pt x="2517161" y="2791067"/>
                </a:cubicBezTo>
                <a:cubicBezTo>
                  <a:pt x="2517323" y="2791473"/>
                  <a:pt x="2517486" y="2791879"/>
                  <a:pt x="2517567" y="2792366"/>
                </a:cubicBezTo>
                <a:cubicBezTo>
                  <a:pt x="2517242" y="2792285"/>
                  <a:pt x="2516917" y="2792204"/>
                  <a:pt x="2516674" y="2791960"/>
                </a:cubicBezTo>
                <a:cubicBezTo>
                  <a:pt x="2515943" y="2796181"/>
                  <a:pt x="2513508" y="2798616"/>
                  <a:pt x="2509206" y="2799022"/>
                </a:cubicBezTo>
                <a:cubicBezTo>
                  <a:pt x="2509206" y="2799347"/>
                  <a:pt x="2509287" y="2799671"/>
                  <a:pt x="2509206" y="2799996"/>
                </a:cubicBezTo>
                <a:cubicBezTo>
                  <a:pt x="2508963" y="2799996"/>
                  <a:pt x="2508638" y="2799996"/>
                  <a:pt x="2508394" y="2799996"/>
                </a:cubicBezTo>
                <a:cubicBezTo>
                  <a:pt x="2508151" y="2804542"/>
                  <a:pt x="2505553" y="2806896"/>
                  <a:pt x="2500927" y="2807464"/>
                </a:cubicBezTo>
                <a:cubicBezTo>
                  <a:pt x="2501089" y="2807789"/>
                  <a:pt x="2501251" y="2808113"/>
                  <a:pt x="2501332" y="2808519"/>
                </a:cubicBezTo>
                <a:cubicBezTo>
                  <a:pt x="2500845" y="2808519"/>
                  <a:pt x="2500277" y="2808438"/>
                  <a:pt x="2499790" y="2808357"/>
                </a:cubicBezTo>
                <a:cubicBezTo>
                  <a:pt x="2497355" y="2810711"/>
                  <a:pt x="2495001" y="2812984"/>
                  <a:pt x="2492566" y="2815338"/>
                </a:cubicBezTo>
                <a:cubicBezTo>
                  <a:pt x="2492809" y="2815744"/>
                  <a:pt x="2492972" y="2816149"/>
                  <a:pt x="2493053" y="2816555"/>
                </a:cubicBezTo>
                <a:cubicBezTo>
                  <a:pt x="2492728" y="2816555"/>
                  <a:pt x="2492485" y="2816474"/>
                  <a:pt x="2492160" y="2816474"/>
                </a:cubicBezTo>
                <a:cubicBezTo>
                  <a:pt x="2491592" y="2820776"/>
                  <a:pt x="2489157" y="2823130"/>
                  <a:pt x="2484773" y="2823455"/>
                </a:cubicBezTo>
                <a:cubicBezTo>
                  <a:pt x="2484773" y="2823779"/>
                  <a:pt x="2484773" y="2824104"/>
                  <a:pt x="2484854" y="2824429"/>
                </a:cubicBezTo>
                <a:cubicBezTo>
                  <a:pt x="2484367" y="2824429"/>
                  <a:pt x="2483880" y="2824429"/>
                  <a:pt x="2483393" y="2824429"/>
                </a:cubicBezTo>
                <a:cubicBezTo>
                  <a:pt x="2481202" y="2827026"/>
                  <a:pt x="2478929" y="2829624"/>
                  <a:pt x="2476737" y="2832221"/>
                </a:cubicBezTo>
                <a:cubicBezTo>
                  <a:pt x="2476981" y="2832546"/>
                  <a:pt x="2477224" y="2832952"/>
                  <a:pt x="2477224" y="2833358"/>
                </a:cubicBezTo>
                <a:cubicBezTo>
                  <a:pt x="2476737" y="2833277"/>
                  <a:pt x="2476250" y="2833195"/>
                  <a:pt x="2475763" y="2833195"/>
                </a:cubicBezTo>
                <a:cubicBezTo>
                  <a:pt x="2473409" y="2835225"/>
                  <a:pt x="2471136" y="2837335"/>
                  <a:pt x="2468783" y="2839446"/>
                </a:cubicBezTo>
                <a:cubicBezTo>
                  <a:pt x="2468783" y="2839933"/>
                  <a:pt x="2468783" y="2840501"/>
                  <a:pt x="2468864" y="2840988"/>
                </a:cubicBezTo>
                <a:cubicBezTo>
                  <a:pt x="2468377" y="2841069"/>
                  <a:pt x="2467809" y="2841069"/>
                  <a:pt x="2467322" y="2841069"/>
                </a:cubicBezTo>
                <a:cubicBezTo>
                  <a:pt x="2465211" y="2843829"/>
                  <a:pt x="2463101" y="2846589"/>
                  <a:pt x="2460990" y="2849268"/>
                </a:cubicBezTo>
                <a:cubicBezTo>
                  <a:pt x="2461315" y="2849592"/>
                  <a:pt x="2461558" y="2849998"/>
                  <a:pt x="2461639" y="2850323"/>
                </a:cubicBezTo>
                <a:cubicBezTo>
                  <a:pt x="2461234" y="2850242"/>
                  <a:pt x="2460828" y="2849998"/>
                  <a:pt x="2460422" y="2849755"/>
                </a:cubicBezTo>
                <a:cubicBezTo>
                  <a:pt x="2457662" y="2851865"/>
                  <a:pt x="2454983" y="2854057"/>
                  <a:pt x="2452224" y="2856167"/>
                </a:cubicBezTo>
                <a:cubicBezTo>
                  <a:pt x="2452467" y="2856573"/>
                  <a:pt x="2452629" y="2856979"/>
                  <a:pt x="2452629" y="2857466"/>
                </a:cubicBezTo>
                <a:cubicBezTo>
                  <a:pt x="2452305" y="2857385"/>
                  <a:pt x="2451980" y="2857303"/>
                  <a:pt x="2451737" y="2857141"/>
                </a:cubicBezTo>
                <a:cubicBezTo>
                  <a:pt x="2451006" y="2861362"/>
                  <a:pt x="2448652" y="2863878"/>
                  <a:pt x="2444269" y="2864203"/>
                </a:cubicBezTo>
                <a:cubicBezTo>
                  <a:pt x="2444431" y="2864447"/>
                  <a:pt x="2444512" y="2864771"/>
                  <a:pt x="2444593" y="2865096"/>
                </a:cubicBezTo>
                <a:cubicBezTo>
                  <a:pt x="2444350" y="2864771"/>
                  <a:pt x="2444106" y="2864609"/>
                  <a:pt x="2443782" y="2864284"/>
                </a:cubicBezTo>
                <a:cubicBezTo>
                  <a:pt x="2443701" y="2864284"/>
                  <a:pt x="2443619" y="2864284"/>
                  <a:pt x="2443619" y="2864284"/>
                </a:cubicBezTo>
                <a:cubicBezTo>
                  <a:pt x="2441752" y="2871103"/>
                  <a:pt x="2437126" y="2874755"/>
                  <a:pt x="2430145" y="2875324"/>
                </a:cubicBezTo>
                <a:cubicBezTo>
                  <a:pt x="2430713" y="2872483"/>
                  <a:pt x="2430064" y="2869479"/>
                  <a:pt x="2431281" y="2868018"/>
                </a:cubicBezTo>
                <a:close/>
                <a:moveTo>
                  <a:pt x="2443619" y="3350178"/>
                </a:moveTo>
                <a:cubicBezTo>
                  <a:pt x="2444431" y="3345146"/>
                  <a:pt x="2447434" y="3342792"/>
                  <a:pt x="2452467" y="3342792"/>
                </a:cubicBezTo>
                <a:cubicBezTo>
                  <a:pt x="2452467" y="3342711"/>
                  <a:pt x="2452467" y="3342711"/>
                  <a:pt x="2452467" y="3342630"/>
                </a:cubicBezTo>
                <a:cubicBezTo>
                  <a:pt x="2452224" y="3342386"/>
                  <a:pt x="2452061" y="3342143"/>
                  <a:pt x="2451737" y="3341899"/>
                </a:cubicBezTo>
                <a:cubicBezTo>
                  <a:pt x="2451980" y="3341899"/>
                  <a:pt x="2452305" y="3341980"/>
                  <a:pt x="2452629" y="3342061"/>
                </a:cubicBezTo>
                <a:cubicBezTo>
                  <a:pt x="2453198" y="3337840"/>
                  <a:pt x="2455633" y="3335405"/>
                  <a:pt x="2459935" y="3334837"/>
                </a:cubicBezTo>
                <a:cubicBezTo>
                  <a:pt x="2459772" y="3334593"/>
                  <a:pt x="2459691" y="3334269"/>
                  <a:pt x="2459610" y="3334025"/>
                </a:cubicBezTo>
                <a:cubicBezTo>
                  <a:pt x="2459935" y="3334106"/>
                  <a:pt x="2460259" y="3334188"/>
                  <a:pt x="2460584" y="3334350"/>
                </a:cubicBezTo>
                <a:cubicBezTo>
                  <a:pt x="2460909" y="3329561"/>
                  <a:pt x="2463344" y="3327044"/>
                  <a:pt x="2468052" y="3326720"/>
                </a:cubicBezTo>
                <a:cubicBezTo>
                  <a:pt x="2468052" y="3326395"/>
                  <a:pt x="2467971" y="3326070"/>
                  <a:pt x="2467971" y="3325746"/>
                </a:cubicBezTo>
                <a:cubicBezTo>
                  <a:pt x="2468214" y="3325746"/>
                  <a:pt x="2468539" y="3325746"/>
                  <a:pt x="2468783" y="3325827"/>
                </a:cubicBezTo>
                <a:cubicBezTo>
                  <a:pt x="2469188" y="3321444"/>
                  <a:pt x="2471624" y="3319009"/>
                  <a:pt x="2476088" y="3318684"/>
                </a:cubicBezTo>
                <a:cubicBezTo>
                  <a:pt x="2476088" y="3318359"/>
                  <a:pt x="2476007" y="3318034"/>
                  <a:pt x="2476007" y="3317628"/>
                </a:cubicBezTo>
                <a:cubicBezTo>
                  <a:pt x="2476250" y="3317628"/>
                  <a:pt x="2476575" y="3317628"/>
                  <a:pt x="2476819" y="3317710"/>
                </a:cubicBezTo>
                <a:cubicBezTo>
                  <a:pt x="2477224" y="3313245"/>
                  <a:pt x="2479660" y="3310891"/>
                  <a:pt x="2484124" y="3310567"/>
                </a:cubicBezTo>
                <a:cubicBezTo>
                  <a:pt x="2484124" y="3310242"/>
                  <a:pt x="2484043" y="3309917"/>
                  <a:pt x="2484043" y="3309511"/>
                </a:cubicBezTo>
                <a:cubicBezTo>
                  <a:pt x="2484367" y="3309511"/>
                  <a:pt x="2484611" y="3309593"/>
                  <a:pt x="2484936" y="3309593"/>
                </a:cubicBezTo>
                <a:cubicBezTo>
                  <a:pt x="2485585" y="3305290"/>
                  <a:pt x="2487939" y="3302693"/>
                  <a:pt x="2492566" y="3302368"/>
                </a:cubicBezTo>
                <a:cubicBezTo>
                  <a:pt x="2492404" y="3302044"/>
                  <a:pt x="2492241" y="3301719"/>
                  <a:pt x="2492241" y="3301394"/>
                </a:cubicBezTo>
                <a:cubicBezTo>
                  <a:pt x="2492485" y="3301394"/>
                  <a:pt x="2492809" y="3301394"/>
                  <a:pt x="2493053" y="3301475"/>
                </a:cubicBezTo>
                <a:cubicBezTo>
                  <a:pt x="2493540" y="3297173"/>
                  <a:pt x="2495975" y="3294738"/>
                  <a:pt x="2500358" y="3294251"/>
                </a:cubicBezTo>
                <a:cubicBezTo>
                  <a:pt x="2500358" y="3293926"/>
                  <a:pt x="2500277" y="3293520"/>
                  <a:pt x="2500277" y="3293196"/>
                </a:cubicBezTo>
                <a:cubicBezTo>
                  <a:pt x="2500602" y="3293196"/>
                  <a:pt x="2500845" y="3293196"/>
                  <a:pt x="2501170" y="3293277"/>
                </a:cubicBezTo>
                <a:cubicBezTo>
                  <a:pt x="2501738" y="3289056"/>
                  <a:pt x="2504173" y="3286702"/>
                  <a:pt x="2508475" y="3286134"/>
                </a:cubicBezTo>
                <a:cubicBezTo>
                  <a:pt x="2508475" y="3285809"/>
                  <a:pt x="2508394" y="3285403"/>
                  <a:pt x="2508394" y="3285079"/>
                </a:cubicBezTo>
                <a:cubicBezTo>
                  <a:pt x="2508719" y="3285079"/>
                  <a:pt x="2508963" y="3285160"/>
                  <a:pt x="2509287" y="3285160"/>
                </a:cubicBezTo>
                <a:cubicBezTo>
                  <a:pt x="2509774" y="3281020"/>
                  <a:pt x="2512210" y="3278747"/>
                  <a:pt x="2516268" y="3278098"/>
                </a:cubicBezTo>
                <a:cubicBezTo>
                  <a:pt x="2516268" y="3277773"/>
                  <a:pt x="2516187" y="3277449"/>
                  <a:pt x="2516187" y="3277124"/>
                </a:cubicBezTo>
                <a:cubicBezTo>
                  <a:pt x="2516593" y="3277124"/>
                  <a:pt x="2516999" y="3277205"/>
                  <a:pt x="2517323" y="3277286"/>
                </a:cubicBezTo>
                <a:cubicBezTo>
                  <a:pt x="2517891" y="3272822"/>
                  <a:pt x="2520408" y="3270305"/>
                  <a:pt x="2524953" y="3269818"/>
                </a:cubicBezTo>
                <a:cubicBezTo>
                  <a:pt x="2524791" y="3269494"/>
                  <a:pt x="2524629" y="3269169"/>
                  <a:pt x="2524629" y="3268844"/>
                </a:cubicBezTo>
                <a:cubicBezTo>
                  <a:pt x="2524872" y="3268844"/>
                  <a:pt x="2525197" y="3269007"/>
                  <a:pt x="2525440" y="3269169"/>
                </a:cubicBezTo>
                <a:cubicBezTo>
                  <a:pt x="2525927" y="3264705"/>
                  <a:pt x="2528363" y="3262188"/>
                  <a:pt x="2532908" y="3261945"/>
                </a:cubicBezTo>
                <a:cubicBezTo>
                  <a:pt x="2532908" y="3261620"/>
                  <a:pt x="2532827" y="3261295"/>
                  <a:pt x="2532827" y="3260971"/>
                </a:cubicBezTo>
                <a:cubicBezTo>
                  <a:pt x="2533152" y="3260971"/>
                  <a:pt x="2533395" y="3260889"/>
                  <a:pt x="2533720" y="3260889"/>
                </a:cubicBezTo>
                <a:cubicBezTo>
                  <a:pt x="2534207" y="3256506"/>
                  <a:pt x="2536642" y="3254071"/>
                  <a:pt x="2541188" y="3253828"/>
                </a:cubicBezTo>
                <a:cubicBezTo>
                  <a:pt x="2541107" y="3253503"/>
                  <a:pt x="2541025" y="3253178"/>
                  <a:pt x="2540944" y="3252854"/>
                </a:cubicBezTo>
                <a:cubicBezTo>
                  <a:pt x="2541188" y="3252854"/>
                  <a:pt x="2541512" y="3252854"/>
                  <a:pt x="2541756" y="3252854"/>
                </a:cubicBezTo>
                <a:cubicBezTo>
                  <a:pt x="2542081" y="3248389"/>
                  <a:pt x="2544516" y="3245954"/>
                  <a:pt x="2548980" y="3245710"/>
                </a:cubicBezTo>
                <a:cubicBezTo>
                  <a:pt x="2548980" y="3245386"/>
                  <a:pt x="2548899" y="3245061"/>
                  <a:pt x="2548899" y="3244736"/>
                </a:cubicBezTo>
                <a:cubicBezTo>
                  <a:pt x="2549386" y="3244736"/>
                  <a:pt x="2549873" y="3244736"/>
                  <a:pt x="2550360" y="3244736"/>
                </a:cubicBezTo>
                <a:cubicBezTo>
                  <a:pt x="2552552" y="3242058"/>
                  <a:pt x="2554744" y="3239379"/>
                  <a:pt x="2556935" y="3236700"/>
                </a:cubicBezTo>
                <a:cubicBezTo>
                  <a:pt x="2556692" y="3236376"/>
                  <a:pt x="2556448" y="3235970"/>
                  <a:pt x="2556367" y="3235645"/>
                </a:cubicBezTo>
                <a:cubicBezTo>
                  <a:pt x="2556773" y="3235726"/>
                  <a:pt x="2557179" y="3235970"/>
                  <a:pt x="2557503" y="3236213"/>
                </a:cubicBezTo>
                <a:cubicBezTo>
                  <a:pt x="2560182" y="3234022"/>
                  <a:pt x="2562861" y="3231830"/>
                  <a:pt x="2565539" y="3229638"/>
                </a:cubicBezTo>
                <a:cubicBezTo>
                  <a:pt x="2565377" y="3229233"/>
                  <a:pt x="2565215" y="3228827"/>
                  <a:pt x="2565133" y="3228340"/>
                </a:cubicBezTo>
                <a:cubicBezTo>
                  <a:pt x="2565458" y="3228340"/>
                  <a:pt x="2565783" y="3228421"/>
                  <a:pt x="2566026" y="3228421"/>
                </a:cubicBezTo>
                <a:cubicBezTo>
                  <a:pt x="2566513" y="3224200"/>
                  <a:pt x="2568949" y="3221846"/>
                  <a:pt x="2573251" y="3221440"/>
                </a:cubicBezTo>
                <a:cubicBezTo>
                  <a:pt x="2573251" y="3221196"/>
                  <a:pt x="2573251" y="3220872"/>
                  <a:pt x="2573169" y="3220628"/>
                </a:cubicBezTo>
                <a:cubicBezTo>
                  <a:pt x="2573494" y="3220953"/>
                  <a:pt x="2573656" y="3221115"/>
                  <a:pt x="2573981" y="3221359"/>
                </a:cubicBezTo>
                <a:cubicBezTo>
                  <a:pt x="2574062" y="3221359"/>
                  <a:pt x="2574062" y="3221359"/>
                  <a:pt x="2574143" y="3221359"/>
                </a:cubicBezTo>
                <a:cubicBezTo>
                  <a:pt x="2574062" y="3214703"/>
                  <a:pt x="2578852" y="3213079"/>
                  <a:pt x="2583965" y="3212268"/>
                </a:cubicBezTo>
                <a:cubicBezTo>
                  <a:pt x="2584615" y="3212186"/>
                  <a:pt x="2586806" y="3215920"/>
                  <a:pt x="2586563" y="3216245"/>
                </a:cubicBezTo>
                <a:cubicBezTo>
                  <a:pt x="2583154" y="3219898"/>
                  <a:pt x="2580962" y="3228259"/>
                  <a:pt x="2574062" y="3221440"/>
                </a:cubicBezTo>
                <a:cubicBezTo>
                  <a:pt x="2573819" y="3221440"/>
                  <a:pt x="2573575" y="3221521"/>
                  <a:pt x="2573332" y="3221602"/>
                </a:cubicBezTo>
                <a:cubicBezTo>
                  <a:pt x="2573494" y="3224200"/>
                  <a:pt x="2573656" y="3226879"/>
                  <a:pt x="2573819" y="3229476"/>
                </a:cubicBezTo>
                <a:cubicBezTo>
                  <a:pt x="2571221" y="3229151"/>
                  <a:pt x="2568705" y="3228908"/>
                  <a:pt x="2566108" y="3228583"/>
                </a:cubicBezTo>
                <a:cubicBezTo>
                  <a:pt x="2566108" y="3228908"/>
                  <a:pt x="2565945" y="3229151"/>
                  <a:pt x="2565945" y="3229476"/>
                </a:cubicBezTo>
                <a:cubicBezTo>
                  <a:pt x="2565864" y="3229557"/>
                  <a:pt x="2565702" y="3229638"/>
                  <a:pt x="2565620" y="3229801"/>
                </a:cubicBezTo>
                <a:cubicBezTo>
                  <a:pt x="2566757" y="3232236"/>
                  <a:pt x="2569436" y="3234427"/>
                  <a:pt x="2565458" y="3237837"/>
                </a:cubicBezTo>
                <a:cubicBezTo>
                  <a:pt x="2561318" y="3241327"/>
                  <a:pt x="2559776" y="3237837"/>
                  <a:pt x="2557585" y="3236376"/>
                </a:cubicBezTo>
                <a:cubicBezTo>
                  <a:pt x="2557422" y="3236538"/>
                  <a:pt x="2557260" y="3236619"/>
                  <a:pt x="2557098" y="3236781"/>
                </a:cubicBezTo>
                <a:cubicBezTo>
                  <a:pt x="2557098" y="3236863"/>
                  <a:pt x="2557016" y="3236863"/>
                  <a:pt x="2557016" y="3236944"/>
                </a:cubicBezTo>
                <a:cubicBezTo>
                  <a:pt x="2558721" y="3239054"/>
                  <a:pt x="2563104" y="3240840"/>
                  <a:pt x="2558315" y="3244006"/>
                </a:cubicBezTo>
                <a:cubicBezTo>
                  <a:pt x="2556367" y="3245304"/>
                  <a:pt x="2553282" y="3244980"/>
                  <a:pt x="2550441" y="3244980"/>
                </a:cubicBezTo>
                <a:cubicBezTo>
                  <a:pt x="2550198" y="3245304"/>
                  <a:pt x="2549954" y="3245629"/>
                  <a:pt x="2549711" y="3245873"/>
                </a:cubicBezTo>
                <a:cubicBezTo>
                  <a:pt x="2549467" y="3245873"/>
                  <a:pt x="2549305" y="3245954"/>
                  <a:pt x="2549061" y="3245954"/>
                </a:cubicBezTo>
                <a:cubicBezTo>
                  <a:pt x="2549305" y="3248470"/>
                  <a:pt x="2549548" y="3250987"/>
                  <a:pt x="2549873" y="3253503"/>
                </a:cubicBezTo>
                <a:cubicBezTo>
                  <a:pt x="2547195" y="3253422"/>
                  <a:pt x="2544516" y="3253259"/>
                  <a:pt x="2541837" y="3253178"/>
                </a:cubicBezTo>
                <a:cubicBezTo>
                  <a:pt x="2541837" y="3253503"/>
                  <a:pt x="2541675" y="3253746"/>
                  <a:pt x="2541675" y="3254071"/>
                </a:cubicBezTo>
                <a:cubicBezTo>
                  <a:pt x="2541512" y="3254071"/>
                  <a:pt x="2541431" y="3254152"/>
                  <a:pt x="2541269" y="3254152"/>
                </a:cubicBezTo>
                <a:cubicBezTo>
                  <a:pt x="2541837" y="3256182"/>
                  <a:pt x="2542405" y="3258211"/>
                  <a:pt x="2542892" y="3260240"/>
                </a:cubicBezTo>
                <a:cubicBezTo>
                  <a:pt x="2539808" y="3260565"/>
                  <a:pt x="2536805" y="3260889"/>
                  <a:pt x="2533720" y="3261214"/>
                </a:cubicBezTo>
                <a:cubicBezTo>
                  <a:pt x="2533720" y="3261539"/>
                  <a:pt x="2533558" y="3261782"/>
                  <a:pt x="2533558" y="3262188"/>
                </a:cubicBezTo>
                <a:cubicBezTo>
                  <a:pt x="2533314" y="3262188"/>
                  <a:pt x="2533152" y="3262270"/>
                  <a:pt x="2532990" y="3262270"/>
                </a:cubicBezTo>
                <a:cubicBezTo>
                  <a:pt x="2533233" y="3265029"/>
                  <a:pt x="2534045" y="3268195"/>
                  <a:pt x="2532908" y="3270224"/>
                </a:cubicBezTo>
                <a:cubicBezTo>
                  <a:pt x="2530311" y="3275257"/>
                  <a:pt x="2527957" y="3270711"/>
                  <a:pt x="2525440" y="3269494"/>
                </a:cubicBezTo>
                <a:cubicBezTo>
                  <a:pt x="2525440" y="3269737"/>
                  <a:pt x="2525359" y="3269899"/>
                  <a:pt x="2525278" y="3270143"/>
                </a:cubicBezTo>
                <a:cubicBezTo>
                  <a:pt x="2525116" y="3270143"/>
                  <a:pt x="2525035" y="3270224"/>
                  <a:pt x="2524953" y="3270224"/>
                </a:cubicBezTo>
                <a:cubicBezTo>
                  <a:pt x="2526252" y="3272822"/>
                  <a:pt x="2530554" y="3275419"/>
                  <a:pt x="2525440" y="3277936"/>
                </a:cubicBezTo>
                <a:cubicBezTo>
                  <a:pt x="2523330" y="3278991"/>
                  <a:pt x="2520164" y="3278098"/>
                  <a:pt x="2517323" y="3277692"/>
                </a:cubicBezTo>
                <a:cubicBezTo>
                  <a:pt x="2517323" y="3277936"/>
                  <a:pt x="2517242" y="3278098"/>
                  <a:pt x="2517161" y="3278260"/>
                </a:cubicBezTo>
                <a:cubicBezTo>
                  <a:pt x="2516836" y="3278260"/>
                  <a:pt x="2516593" y="3278423"/>
                  <a:pt x="2516268" y="3278423"/>
                </a:cubicBezTo>
                <a:cubicBezTo>
                  <a:pt x="2516512" y="3281020"/>
                  <a:pt x="2516836" y="3283536"/>
                  <a:pt x="2517080" y="3286134"/>
                </a:cubicBezTo>
                <a:cubicBezTo>
                  <a:pt x="2514482" y="3285972"/>
                  <a:pt x="2511885" y="3285728"/>
                  <a:pt x="2509206" y="3285566"/>
                </a:cubicBezTo>
                <a:cubicBezTo>
                  <a:pt x="2509206" y="3285890"/>
                  <a:pt x="2509044" y="3286134"/>
                  <a:pt x="2509044" y="3286459"/>
                </a:cubicBezTo>
                <a:cubicBezTo>
                  <a:pt x="2508800" y="3286459"/>
                  <a:pt x="2508638" y="3286540"/>
                  <a:pt x="2508394" y="3286621"/>
                </a:cubicBezTo>
                <a:cubicBezTo>
                  <a:pt x="2508638" y="3289137"/>
                  <a:pt x="2508800" y="3291654"/>
                  <a:pt x="2509044" y="3294251"/>
                </a:cubicBezTo>
                <a:cubicBezTo>
                  <a:pt x="2506365" y="3294089"/>
                  <a:pt x="2503686" y="3293926"/>
                  <a:pt x="2501089" y="3293764"/>
                </a:cubicBezTo>
                <a:cubicBezTo>
                  <a:pt x="2501008" y="3294089"/>
                  <a:pt x="2500927" y="3294332"/>
                  <a:pt x="2500927" y="3294657"/>
                </a:cubicBezTo>
                <a:cubicBezTo>
                  <a:pt x="2500683" y="3294657"/>
                  <a:pt x="2500521" y="3294738"/>
                  <a:pt x="2500277" y="3294819"/>
                </a:cubicBezTo>
                <a:cubicBezTo>
                  <a:pt x="2500521" y="3297417"/>
                  <a:pt x="2500764" y="3299933"/>
                  <a:pt x="2501008" y="3302531"/>
                </a:cubicBezTo>
                <a:cubicBezTo>
                  <a:pt x="2498329" y="3302368"/>
                  <a:pt x="2495650" y="3302206"/>
                  <a:pt x="2493053" y="3302044"/>
                </a:cubicBezTo>
                <a:cubicBezTo>
                  <a:pt x="2493053" y="3302368"/>
                  <a:pt x="2492891" y="3302531"/>
                  <a:pt x="2492891" y="3302855"/>
                </a:cubicBezTo>
                <a:cubicBezTo>
                  <a:pt x="2492728" y="3302855"/>
                  <a:pt x="2492647" y="3302936"/>
                  <a:pt x="2492566" y="3302936"/>
                </a:cubicBezTo>
                <a:cubicBezTo>
                  <a:pt x="2493783" y="3305453"/>
                  <a:pt x="2497761" y="3307888"/>
                  <a:pt x="2492891" y="3310242"/>
                </a:cubicBezTo>
                <a:cubicBezTo>
                  <a:pt x="2490780" y="3311297"/>
                  <a:pt x="2487696" y="3310404"/>
                  <a:pt x="2484936" y="3310080"/>
                </a:cubicBezTo>
                <a:cubicBezTo>
                  <a:pt x="2484854" y="3310404"/>
                  <a:pt x="2484773" y="3310567"/>
                  <a:pt x="2484773" y="3310891"/>
                </a:cubicBezTo>
                <a:cubicBezTo>
                  <a:pt x="2484530" y="3310891"/>
                  <a:pt x="2484367" y="3310973"/>
                  <a:pt x="2484124" y="3310973"/>
                </a:cubicBezTo>
                <a:cubicBezTo>
                  <a:pt x="2484286" y="3313489"/>
                  <a:pt x="2484530" y="3316086"/>
                  <a:pt x="2484692" y="3318603"/>
                </a:cubicBezTo>
                <a:cubicBezTo>
                  <a:pt x="2482095" y="3318440"/>
                  <a:pt x="2479416" y="3318278"/>
                  <a:pt x="2476819" y="3318115"/>
                </a:cubicBezTo>
                <a:cubicBezTo>
                  <a:pt x="2476819" y="3318440"/>
                  <a:pt x="2476656" y="3318684"/>
                  <a:pt x="2476656" y="3318927"/>
                </a:cubicBezTo>
                <a:cubicBezTo>
                  <a:pt x="2476413" y="3318927"/>
                  <a:pt x="2476250" y="3319009"/>
                  <a:pt x="2476007" y="3319009"/>
                </a:cubicBezTo>
                <a:cubicBezTo>
                  <a:pt x="2476169" y="3321525"/>
                  <a:pt x="2476332" y="3324041"/>
                  <a:pt x="2476575" y="3326639"/>
                </a:cubicBezTo>
                <a:cubicBezTo>
                  <a:pt x="2473977" y="3326476"/>
                  <a:pt x="2471299" y="3326314"/>
                  <a:pt x="2468701" y="3326233"/>
                </a:cubicBezTo>
                <a:cubicBezTo>
                  <a:pt x="2468701" y="3326557"/>
                  <a:pt x="2468539" y="3326720"/>
                  <a:pt x="2468539" y="3327044"/>
                </a:cubicBezTo>
                <a:cubicBezTo>
                  <a:pt x="2468296" y="3327044"/>
                  <a:pt x="2468133" y="3327126"/>
                  <a:pt x="2467971" y="3327126"/>
                </a:cubicBezTo>
                <a:cubicBezTo>
                  <a:pt x="2468214" y="3329967"/>
                  <a:pt x="2469107" y="3333132"/>
                  <a:pt x="2467971" y="3335243"/>
                </a:cubicBezTo>
                <a:cubicBezTo>
                  <a:pt x="2465455" y="3340194"/>
                  <a:pt x="2463019" y="3336055"/>
                  <a:pt x="2460503" y="3334756"/>
                </a:cubicBezTo>
                <a:cubicBezTo>
                  <a:pt x="2460503" y="3334918"/>
                  <a:pt x="2460422" y="3334999"/>
                  <a:pt x="2460422" y="3335080"/>
                </a:cubicBezTo>
                <a:cubicBezTo>
                  <a:pt x="2460178" y="3335080"/>
                  <a:pt x="2460016" y="3335162"/>
                  <a:pt x="2459772" y="3335243"/>
                </a:cubicBezTo>
                <a:cubicBezTo>
                  <a:pt x="2460990" y="3337759"/>
                  <a:pt x="2465373" y="3340275"/>
                  <a:pt x="2460422" y="3342792"/>
                </a:cubicBezTo>
                <a:cubicBezTo>
                  <a:pt x="2458393" y="3343847"/>
                  <a:pt x="2455227" y="3342792"/>
                  <a:pt x="2452467" y="3342467"/>
                </a:cubicBezTo>
                <a:cubicBezTo>
                  <a:pt x="2452467" y="3342711"/>
                  <a:pt x="2452386" y="3342873"/>
                  <a:pt x="2452305" y="3343117"/>
                </a:cubicBezTo>
                <a:cubicBezTo>
                  <a:pt x="2458311" y="3348961"/>
                  <a:pt x="2451574" y="3351721"/>
                  <a:pt x="2448490" y="3355373"/>
                </a:cubicBezTo>
                <a:cubicBezTo>
                  <a:pt x="2442808" y="3360406"/>
                  <a:pt x="2439723" y="3374043"/>
                  <a:pt x="2429739" y="3365114"/>
                </a:cubicBezTo>
                <a:cubicBezTo>
                  <a:pt x="2426573" y="3361705"/>
                  <a:pt x="2435746" y="3352370"/>
                  <a:pt x="2443619" y="3350178"/>
                </a:cubicBezTo>
                <a:close/>
                <a:moveTo>
                  <a:pt x="2433392" y="3326963"/>
                </a:moveTo>
                <a:cubicBezTo>
                  <a:pt x="2434203" y="3304641"/>
                  <a:pt x="2450843" y="3294657"/>
                  <a:pt x="2464399" y="3282400"/>
                </a:cubicBezTo>
                <a:cubicBezTo>
                  <a:pt x="2469919" y="3276718"/>
                  <a:pt x="2475439" y="3270955"/>
                  <a:pt x="2480958" y="3265273"/>
                </a:cubicBezTo>
                <a:cubicBezTo>
                  <a:pt x="2496381" y="3249363"/>
                  <a:pt x="2511722" y="3233535"/>
                  <a:pt x="2527145" y="3217625"/>
                </a:cubicBezTo>
                <a:cubicBezTo>
                  <a:pt x="2529499" y="3219898"/>
                  <a:pt x="2531853" y="3222171"/>
                  <a:pt x="2534288" y="3224443"/>
                </a:cubicBezTo>
                <a:cubicBezTo>
                  <a:pt x="2518054" y="3239866"/>
                  <a:pt x="2501901" y="3255207"/>
                  <a:pt x="2485666" y="3270630"/>
                </a:cubicBezTo>
                <a:cubicBezTo>
                  <a:pt x="2482501" y="3278260"/>
                  <a:pt x="2477224" y="3283780"/>
                  <a:pt x="2469270" y="3286621"/>
                </a:cubicBezTo>
                <a:cubicBezTo>
                  <a:pt x="2457419" y="3300095"/>
                  <a:pt x="2445405" y="3313489"/>
                  <a:pt x="2433392" y="3326963"/>
                </a:cubicBezTo>
                <a:close/>
                <a:moveTo>
                  <a:pt x="2574143" y="3496044"/>
                </a:moveTo>
                <a:cubicBezTo>
                  <a:pt x="2572358" y="3497180"/>
                  <a:pt x="2569436" y="3496612"/>
                  <a:pt x="2566757" y="3496369"/>
                </a:cubicBezTo>
                <a:cubicBezTo>
                  <a:pt x="2566595" y="3496612"/>
                  <a:pt x="2566351" y="3496775"/>
                  <a:pt x="2566189" y="3497018"/>
                </a:cubicBezTo>
                <a:cubicBezTo>
                  <a:pt x="2565864" y="3497262"/>
                  <a:pt x="2565539" y="3497424"/>
                  <a:pt x="2565133" y="3497668"/>
                </a:cubicBezTo>
                <a:cubicBezTo>
                  <a:pt x="2564728" y="3500508"/>
                  <a:pt x="2564646" y="3503593"/>
                  <a:pt x="2563104" y="3505460"/>
                </a:cubicBezTo>
                <a:cubicBezTo>
                  <a:pt x="2559614" y="3509600"/>
                  <a:pt x="2558072" y="3505622"/>
                  <a:pt x="2555961" y="3503593"/>
                </a:cubicBezTo>
                <a:cubicBezTo>
                  <a:pt x="2555880" y="3503756"/>
                  <a:pt x="2555799" y="3503837"/>
                  <a:pt x="2555718" y="3503999"/>
                </a:cubicBezTo>
                <a:cubicBezTo>
                  <a:pt x="2557585" y="3505866"/>
                  <a:pt x="2560669" y="3507083"/>
                  <a:pt x="2558072" y="3511385"/>
                </a:cubicBezTo>
                <a:cubicBezTo>
                  <a:pt x="2555231" y="3516175"/>
                  <a:pt x="2552714" y="3513252"/>
                  <a:pt x="2550198" y="3512441"/>
                </a:cubicBezTo>
                <a:cubicBezTo>
                  <a:pt x="2550035" y="3512684"/>
                  <a:pt x="2549873" y="3512928"/>
                  <a:pt x="2549711" y="3513171"/>
                </a:cubicBezTo>
                <a:cubicBezTo>
                  <a:pt x="2549467" y="3513171"/>
                  <a:pt x="2549305" y="3513252"/>
                  <a:pt x="2549061" y="3513334"/>
                </a:cubicBezTo>
                <a:cubicBezTo>
                  <a:pt x="2549305" y="3515769"/>
                  <a:pt x="2549548" y="3518285"/>
                  <a:pt x="2549792" y="3520720"/>
                </a:cubicBezTo>
                <a:cubicBezTo>
                  <a:pt x="2547113" y="3520720"/>
                  <a:pt x="2544516" y="3520720"/>
                  <a:pt x="2541837" y="3520720"/>
                </a:cubicBezTo>
                <a:cubicBezTo>
                  <a:pt x="2541837" y="3520964"/>
                  <a:pt x="2541756" y="3521207"/>
                  <a:pt x="2541675" y="3521451"/>
                </a:cubicBezTo>
                <a:cubicBezTo>
                  <a:pt x="2541512" y="3521451"/>
                  <a:pt x="2541350" y="3521532"/>
                  <a:pt x="2541188" y="3521532"/>
                </a:cubicBezTo>
                <a:cubicBezTo>
                  <a:pt x="2542811" y="3524860"/>
                  <a:pt x="2544110" y="3528432"/>
                  <a:pt x="2539727" y="3530461"/>
                </a:cubicBezTo>
                <a:cubicBezTo>
                  <a:pt x="2538266" y="3531191"/>
                  <a:pt x="2535830" y="3529893"/>
                  <a:pt x="2533639" y="3529162"/>
                </a:cubicBezTo>
                <a:cubicBezTo>
                  <a:pt x="2533639" y="3529325"/>
                  <a:pt x="2533558" y="3529406"/>
                  <a:pt x="2533558" y="3529568"/>
                </a:cubicBezTo>
                <a:cubicBezTo>
                  <a:pt x="2533152" y="3529568"/>
                  <a:pt x="2532908" y="3529730"/>
                  <a:pt x="2532584" y="3529730"/>
                </a:cubicBezTo>
                <a:cubicBezTo>
                  <a:pt x="2532259" y="3532734"/>
                  <a:pt x="2531853" y="3535656"/>
                  <a:pt x="2531528" y="3538659"/>
                </a:cubicBezTo>
                <a:cubicBezTo>
                  <a:pt x="2529499" y="3538172"/>
                  <a:pt x="2527551" y="3537685"/>
                  <a:pt x="2525522" y="3537198"/>
                </a:cubicBezTo>
                <a:cubicBezTo>
                  <a:pt x="2525522" y="3537361"/>
                  <a:pt x="2525440" y="3537523"/>
                  <a:pt x="2525440" y="3537685"/>
                </a:cubicBezTo>
                <a:cubicBezTo>
                  <a:pt x="2525116" y="3537685"/>
                  <a:pt x="2524872" y="3537766"/>
                  <a:pt x="2524548" y="3537766"/>
                </a:cubicBezTo>
                <a:cubicBezTo>
                  <a:pt x="2524629" y="3540445"/>
                  <a:pt x="2524710" y="3543124"/>
                  <a:pt x="2524791" y="3545802"/>
                </a:cubicBezTo>
                <a:cubicBezTo>
                  <a:pt x="2522275" y="3545559"/>
                  <a:pt x="2519839" y="3545396"/>
                  <a:pt x="2517323" y="3545153"/>
                </a:cubicBezTo>
                <a:cubicBezTo>
                  <a:pt x="2517323" y="3545396"/>
                  <a:pt x="2517242" y="3545559"/>
                  <a:pt x="2517242" y="3545802"/>
                </a:cubicBezTo>
                <a:cubicBezTo>
                  <a:pt x="2516917" y="3545802"/>
                  <a:pt x="2516674" y="3545965"/>
                  <a:pt x="2516349" y="3545965"/>
                </a:cubicBezTo>
                <a:cubicBezTo>
                  <a:pt x="2516430" y="3548644"/>
                  <a:pt x="2516512" y="3551403"/>
                  <a:pt x="2516674" y="3554082"/>
                </a:cubicBezTo>
                <a:cubicBezTo>
                  <a:pt x="2514158" y="3553838"/>
                  <a:pt x="2511722" y="3553514"/>
                  <a:pt x="2509206" y="3553270"/>
                </a:cubicBezTo>
                <a:cubicBezTo>
                  <a:pt x="2509206" y="3553514"/>
                  <a:pt x="2509125" y="3553676"/>
                  <a:pt x="2509044" y="3553920"/>
                </a:cubicBezTo>
                <a:cubicBezTo>
                  <a:pt x="2508719" y="3553920"/>
                  <a:pt x="2508475" y="3554082"/>
                  <a:pt x="2508151" y="3554082"/>
                </a:cubicBezTo>
                <a:cubicBezTo>
                  <a:pt x="2508475" y="3556598"/>
                  <a:pt x="2508719" y="3559196"/>
                  <a:pt x="2509044" y="3561712"/>
                </a:cubicBezTo>
                <a:cubicBezTo>
                  <a:pt x="2506446" y="3561631"/>
                  <a:pt x="2503849" y="3561550"/>
                  <a:pt x="2501251" y="3561387"/>
                </a:cubicBezTo>
                <a:cubicBezTo>
                  <a:pt x="2501251" y="3561631"/>
                  <a:pt x="2501170" y="3561793"/>
                  <a:pt x="2501170" y="3562037"/>
                </a:cubicBezTo>
                <a:cubicBezTo>
                  <a:pt x="2500845" y="3562280"/>
                  <a:pt x="2500521" y="3562524"/>
                  <a:pt x="2500196" y="3562767"/>
                </a:cubicBezTo>
                <a:cubicBezTo>
                  <a:pt x="2499953" y="3565446"/>
                  <a:pt x="2500034" y="3568449"/>
                  <a:pt x="2498654" y="3570235"/>
                </a:cubicBezTo>
                <a:cubicBezTo>
                  <a:pt x="2495650" y="3574213"/>
                  <a:pt x="2493865" y="3570884"/>
                  <a:pt x="2491754" y="3568936"/>
                </a:cubicBezTo>
                <a:cubicBezTo>
                  <a:pt x="2491754" y="3568936"/>
                  <a:pt x="2491673" y="3569017"/>
                  <a:pt x="2491673" y="3569017"/>
                </a:cubicBezTo>
                <a:cubicBezTo>
                  <a:pt x="2491429" y="3569342"/>
                  <a:pt x="2491186" y="3569667"/>
                  <a:pt x="2490942" y="3569991"/>
                </a:cubicBezTo>
                <a:cubicBezTo>
                  <a:pt x="2491835" y="3572427"/>
                  <a:pt x="2492891" y="3574862"/>
                  <a:pt x="2492322" y="3576891"/>
                </a:cubicBezTo>
                <a:cubicBezTo>
                  <a:pt x="2490780" y="3582086"/>
                  <a:pt x="2487777" y="3578839"/>
                  <a:pt x="2485098" y="3577784"/>
                </a:cubicBezTo>
                <a:cubicBezTo>
                  <a:pt x="2485017" y="3577946"/>
                  <a:pt x="2484854" y="3578028"/>
                  <a:pt x="2484773" y="3578190"/>
                </a:cubicBezTo>
                <a:cubicBezTo>
                  <a:pt x="2484449" y="3578190"/>
                  <a:pt x="2484205" y="3578352"/>
                  <a:pt x="2483880" y="3578352"/>
                </a:cubicBezTo>
                <a:cubicBezTo>
                  <a:pt x="2484124" y="3580869"/>
                  <a:pt x="2484286" y="3583385"/>
                  <a:pt x="2484530" y="3585901"/>
                </a:cubicBezTo>
                <a:cubicBezTo>
                  <a:pt x="2481932" y="3585820"/>
                  <a:pt x="2479416" y="3585739"/>
                  <a:pt x="2476819" y="3585658"/>
                </a:cubicBezTo>
                <a:cubicBezTo>
                  <a:pt x="2476819" y="3585901"/>
                  <a:pt x="2476737" y="3586064"/>
                  <a:pt x="2476656" y="3586307"/>
                </a:cubicBezTo>
                <a:cubicBezTo>
                  <a:pt x="2476413" y="3586307"/>
                  <a:pt x="2476250" y="3586388"/>
                  <a:pt x="2476007" y="3586388"/>
                </a:cubicBezTo>
                <a:cubicBezTo>
                  <a:pt x="2476819" y="3588580"/>
                  <a:pt x="2478117" y="3591015"/>
                  <a:pt x="2477468" y="3592476"/>
                </a:cubicBezTo>
                <a:cubicBezTo>
                  <a:pt x="2475358" y="3596941"/>
                  <a:pt x="2471867" y="3595642"/>
                  <a:pt x="2468539" y="3593937"/>
                </a:cubicBezTo>
                <a:cubicBezTo>
                  <a:pt x="2468539" y="3594099"/>
                  <a:pt x="2468458" y="3594262"/>
                  <a:pt x="2468458" y="3594424"/>
                </a:cubicBezTo>
                <a:cubicBezTo>
                  <a:pt x="2468296" y="3594424"/>
                  <a:pt x="2468214" y="3594505"/>
                  <a:pt x="2468052" y="3594505"/>
                </a:cubicBezTo>
                <a:cubicBezTo>
                  <a:pt x="2470974" y="3602460"/>
                  <a:pt x="2468377" y="3604976"/>
                  <a:pt x="2460422" y="3602136"/>
                </a:cubicBezTo>
                <a:cubicBezTo>
                  <a:pt x="2460422" y="3602298"/>
                  <a:pt x="2460341" y="3602379"/>
                  <a:pt x="2460341" y="3602541"/>
                </a:cubicBezTo>
                <a:cubicBezTo>
                  <a:pt x="2460016" y="3602541"/>
                  <a:pt x="2459772" y="3602623"/>
                  <a:pt x="2459448" y="3602623"/>
                </a:cubicBezTo>
                <a:cubicBezTo>
                  <a:pt x="2459529" y="3605301"/>
                  <a:pt x="2459610" y="3607980"/>
                  <a:pt x="2459691" y="3610659"/>
                </a:cubicBezTo>
                <a:cubicBezTo>
                  <a:pt x="2457256" y="3610415"/>
                  <a:pt x="2454740" y="3610253"/>
                  <a:pt x="2452305" y="3610009"/>
                </a:cubicBezTo>
                <a:cubicBezTo>
                  <a:pt x="2452305" y="3610253"/>
                  <a:pt x="2452224" y="3610415"/>
                  <a:pt x="2452224" y="3610659"/>
                </a:cubicBezTo>
                <a:cubicBezTo>
                  <a:pt x="2451899" y="3610659"/>
                  <a:pt x="2451655" y="3610821"/>
                  <a:pt x="2451331" y="3610821"/>
                </a:cubicBezTo>
                <a:cubicBezTo>
                  <a:pt x="2451493" y="3613418"/>
                  <a:pt x="2451655" y="3616097"/>
                  <a:pt x="2451818" y="3618695"/>
                </a:cubicBezTo>
                <a:cubicBezTo>
                  <a:pt x="2449301" y="3618532"/>
                  <a:pt x="2446785" y="3618370"/>
                  <a:pt x="2444188" y="3618208"/>
                </a:cubicBezTo>
                <a:cubicBezTo>
                  <a:pt x="2444188" y="3618451"/>
                  <a:pt x="2444106" y="3618614"/>
                  <a:pt x="2444106" y="3618857"/>
                </a:cubicBezTo>
                <a:cubicBezTo>
                  <a:pt x="2443782" y="3618857"/>
                  <a:pt x="2443538" y="3618938"/>
                  <a:pt x="2443295" y="3619019"/>
                </a:cubicBezTo>
                <a:cubicBezTo>
                  <a:pt x="2443538" y="3621860"/>
                  <a:pt x="2444350" y="3625026"/>
                  <a:pt x="2443214" y="3627136"/>
                </a:cubicBezTo>
                <a:cubicBezTo>
                  <a:pt x="2440697" y="3631845"/>
                  <a:pt x="2438343" y="3628029"/>
                  <a:pt x="2435908" y="3626649"/>
                </a:cubicBezTo>
                <a:cubicBezTo>
                  <a:pt x="2435908" y="3626731"/>
                  <a:pt x="2435827" y="3626812"/>
                  <a:pt x="2435827" y="3626893"/>
                </a:cubicBezTo>
                <a:cubicBezTo>
                  <a:pt x="2435746" y="3626974"/>
                  <a:pt x="2435664" y="3627055"/>
                  <a:pt x="2435583" y="3627218"/>
                </a:cubicBezTo>
                <a:cubicBezTo>
                  <a:pt x="2437775" y="3629653"/>
                  <a:pt x="2437613" y="3632088"/>
                  <a:pt x="2434285" y="3634036"/>
                </a:cubicBezTo>
                <a:cubicBezTo>
                  <a:pt x="2433473" y="3634523"/>
                  <a:pt x="2431931" y="3633630"/>
                  <a:pt x="2430713" y="3633468"/>
                </a:cubicBezTo>
                <a:cubicBezTo>
                  <a:pt x="2432336" y="3631357"/>
                  <a:pt x="2433879" y="3629328"/>
                  <a:pt x="2435502" y="3627218"/>
                </a:cubicBezTo>
                <a:cubicBezTo>
                  <a:pt x="2435177" y="3626893"/>
                  <a:pt x="2435015" y="3626568"/>
                  <a:pt x="2434609" y="3626244"/>
                </a:cubicBezTo>
                <a:cubicBezTo>
                  <a:pt x="2435015" y="3626325"/>
                  <a:pt x="2435340" y="3626487"/>
                  <a:pt x="2435746" y="3626649"/>
                </a:cubicBezTo>
                <a:cubicBezTo>
                  <a:pt x="2436151" y="3622023"/>
                  <a:pt x="2438668" y="3619506"/>
                  <a:pt x="2443132" y="3619019"/>
                </a:cubicBezTo>
                <a:cubicBezTo>
                  <a:pt x="2443132" y="3618695"/>
                  <a:pt x="2443051" y="3618451"/>
                  <a:pt x="2443051" y="3618127"/>
                </a:cubicBezTo>
                <a:cubicBezTo>
                  <a:pt x="2443376" y="3618127"/>
                  <a:pt x="2443701" y="3618208"/>
                  <a:pt x="2444106" y="3618208"/>
                </a:cubicBezTo>
                <a:cubicBezTo>
                  <a:pt x="2444512" y="3613743"/>
                  <a:pt x="2446866" y="3611389"/>
                  <a:pt x="2451249" y="3610902"/>
                </a:cubicBezTo>
                <a:cubicBezTo>
                  <a:pt x="2451249" y="3610577"/>
                  <a:pt x="2451249" y="3610334"/>
                  <a:pt x="2451168" y="3610009"/>
                </a:cubicBezTo>
                <a:cubicBezTo>
                  <a:pt x="2451493" y="3610009"/>
                  <a:pt x="2451818" y="3610090"/>
                  <a:pt x="2452142" y="3610090"/>
                </a:cubicBezTo>
                <a:cubicBezTo>
                  <a:pt x="2452467" y="3605545"/>
                  <a:pt x="2454659" y="3602947"/>
                  <a:pt x="2459285" y="3602704"/>
                </a:cubicBezTo>
                <a:cubicBezTo>
                  <a:pt x="2459285" y="3602460"/>
                  <a:pt x="2459285" y="3602136"/>
                  <a:pt x="2459285" y="3601892"/>
                </a:cubicBezTo>
                <a:cubicBezTo>
                  <a:pt x="2459610" y="3602054"/>
                  <a:pt x="2459935" y="3602054"/>
                  <a:pt x="2460259" y="3602217"/>
                </a:cubicBezTo>
                <a:cubicBezTo>
                  <a:pt x="2460503" y="3597347"/>
                  <a:pt x="2463263" y="3594993"/>
                  <a:pt x="2467890" y="3594587"/>
                </a:cubicBezTo>
                <a:cubicBezTo>
                  <a:pt x="2467809" y="3594262"/>
                  <a:pt x="2467727" y="3593937"/>
                  <a:pt x="2467565" y="3593612"/>
                </a:cubicBezTo>
                <a:cubicBezTo>
                  <a:pt x="2467809" y="3593775"/>
                  <a:pt x="2468052" y="3593856"/>
                  <a:pt x="2468377" y="3594018"/>
                </a:cubicBezTo>
                <a:cubicBezTo>
                  <a:pt x="2468458" y="3589067"/>
                  <a:pt x="2470974" y="3586551"/>
                  <a:pt x="2475845" y="3586469"/>
                </a:cubicBezTo>
                <a:cubicBezTo>
                  <a:pt x="2475763" y="3586226"/>
                  <a:pt x="2475601" y="3585901"/>
                  <a:pt x="2475520" y="3585658"/>
                </a:cubicBezTo>
                <a:cubicBezTo>
                  <a:pt x="2475845" y="3585658"/>
                  <a:pt x="2476250" y="3585658"/>
                  <a:pt x="2476575" y="3585658"/>
                </a:cubicBezTo>
                <a:cubicBezTo>
                  <a:pt x="2476981" y="3581274"/>
                  <a:pt x="2479335" y="3578839"/>
                  <a:pt x="2483637" y="3578352"/>
                </a:cubicBezTo>
                <a:cubicBezTo>
                  <a:pt x="2483637" y="3578028"/>
                  <a:pt x="2483556" y="3577784"/>
                  <a:pt x="2483556" y="3577459"/>
                </a:cubicBezTo>
                <a:cubicBezTo>
                  <a:pt x="2483962" y="3577459"/>
                  <a:pt x="2484367" y="3577622"/>
                  <a:pt x="2484854" y="3577784"/>
                </a:cubicBezTo>
                <a:cubicBezTo>
                  <a:pt x="2486803" y="3575187"/>
                  <a:pt x="2488751" y="3572589"/>
                  <a:pt x="2490699" y="3569991"/>
                </a:cubicBezTo>
                <a:cubicBezTo>
                  <a:pt x="2490455" y="3569342"/>
                  <a:pt x="2490212" y="3568612"/>
                  <a:pt x="2490050" y="3567962"/>
                </a:cubicBezTo>
                <a:cubicBezTo>
                  <a:pt x="2490537" y="3568125"/>
                  <a:pt x="2491024" y="3568530"/>
                  <a:pt x="2491511" y="3568936"/>
                </a:cubicBezTo>
                <a:cubicBezTo>
                  <a:pt x="2494270" y="3566826"/>
                  <a:pt x="2497111" y="3564797"/>
                  <a:pt x="2499953" y="3562686"/>
                </a:cubicBezTo>
                <a:cubicBezTo>
                  <a:pt x="2500034" y="3562199"/>
                  <a:pt x="2500034" y="3561712"/>
                  <a:pt x="2500115" y="3561225"/>
                </a:cubicBezTo>
                <a:cubicBezTo>
                  <a:pt x="2500440" y="3561225"/>
                  <a:pt x="2500764" y="3561225"/>
                  <a:pt x="2501008" y="3561225"/>
                </a:cubicBezTo>
                <a:cubicBezTo>
                  <a:pt x="2501332" y="3556842"/>
                  <a:pt x="2503768" y="3554488"/>
                  <a:pt x="2507988" y="3553920"/>
                </a:cubicBezTo>
                <a:cubicBezTo>
                  <a:pt x="2507988" y="3553595"/>
                  <a:pt x="2507907" y="3553270"/>
                  <a:pt x="2507907" y="3552946"/>
                </a:cubicBezTo>
                <a:cubicBezTo>
                  <a:pt x="2508313" y="3553027"/>
                  <a:pt x="2508638" y="3553027"/>
                  <a:pt x="2509044" y="3553108"/>
                </a:cubicBezTo>
                <a:cubicBezTo>
                  <a:pt x="2509531" y="3548725"/>
                  <a:pt x="2511885" y="3546289"/>
                  <a:pt x="2516187" y="3545802"/>
                </a:cubicBezTo>
                <a:cubicBezTo>
                  <a:pt x="2516187" y="3545478"/>
                  <a:pt x="2516187" y="3545234"/>
                  <a:pt x="2516187" y="3544909"/>
                </a:cubicBezTo>
                <a:cubicBezTo>
                  <a:pt x="2516512" y="3544909"/>
                  <a:pt x="2516836" y="3544991"/>
                  <a:pt x="2517161" y="3544991"/>
                </a:cubicBezTo>
                <a:cubicBezTo>
                  <a:pt x="2517486" y="3540445"/>
                  <a:pt x="2519758" y="3537848"/>
                  <a:pt x="2524304" y="3537685"/>
                </a:cubicBezTo>
                <a:cubicBezTo>
                  <a:pt x="2524304" y="3537442"/>
                  <a:pt x="2524304" y="3537117"/>
                  <a:pt x="2524304" y="3536873"/>
                </a:cubicBezTo>
                <a:cubicBezTo>
                  <a:pt x="2524629" y="3536955"/>
                  <a:pt x="2524953" y="3537036"/>
                  <a:pt x="2525278" y="3537117"/>
                </a:cubicBezTo>
                <a:cubicBezTo>
                  <a:pt x="2525522" y="3532571"/>
                  <a:pt x="2528119" y="3530299"/>
                  <a:pt x="2532340" y="3529649"/>
                </a:cubicBezTo>
                <a:cubicBezTo>
                  <a:pt x="2532340" y="3529325"/>
                  <a:pt x="2532421" y="3529081"/>
                  <a:pt x="2532421" y="3528756"/>
                </a:cubicBezTo>
                <a:cubicBezTo>
                  <a:pt x="2532746" y="3528838"/>
                  <a:pt x="2533071" y="3529000"/>
                  <a:pt x="2533314" y="3529081"/>
                </a:cubicBezTo>
                <a:cubicBezTo>
                  <a:pt x="2533314" y="3524048"/>
                  <a:pt x="2535912" y="3521532"/>
                  <a:pt x="2540863" y="3521451"/>
                </a:cubicBezTo>
                <a:cubicBezTo>
                  <a:pt x="2540701" y="3521207"/>
                  <a:pt x="2540620" y="3520964"/>
                  <a:pt x="2540457" y="3520639"/>
                </a:cubicBezTo>
                <a:cubicBezTo>
                  <a:pt x="2540782" y="3520639"/>
                  <a:pt x="2541107" y="3520639"/>
                  <a:pt x="2541512" y="3520639"/>
                </a:cubicBezTo>
                <a:cubicBezTo>
                  <a:pt x="2541918" y="3516256"/>
                  <a:pt x="2544272" y="3513739"/>
                  <a:pt x="2548737" y="3513252"/>
                </a:cubicBezTo>
                <a:cubicBezTo>
                  <a:pt x="2548737" y="3512928"/>
                  <a:pt x="2548656" y="3512522"/>
                  <a:pt x="2548656" y="3512197"/>
                </a:cubicBezTo>
                <a:cubicBezTo>
                  <a:pt x="2549061" y="3512197"/>
                  <a:pt x="2549467" y="3512278"/>
                  <a:pt x="2549873" y="3512441"/>
                </a:cubicBezTo>
                <a:cubicBezTo>
                  <a:pt x="2551740" y="3509600"/>
                  <a:pt x="2553526" y="3506759"/>
                  <a:pt x="2555393" y="3503999"/>
                </a:cubicBezTo>
                <a:cubicBezTo>
                  <a:pt x="2554987" y="3503593"/>
                  <a:pt x="2554581" y="3503187"/>
                  <a:pt x="2554419" y="3502619"/>
                </a:cubicBezTo>
                <a:cubicBezTo>
                  <a:pt x="2554906" y="3502781"/>
                  <a:pt x="2555312" y="3503106"/>
                  <a:pt x="2555718" y="3503512"/>
                </a:cubicBezTo>
                <a:cubicBezTo>
                  <a:pt x="2555718" y="3503512"/>
                  <a:pt x="2555718" y="3503512"/>
                  <a:pt x="2555718" y="3503512"/>
                </a:cubicBezTo>
                <a:cubicBezTo>
                  <a:pt x="2558640" y="3501482"/>
                  <a:pt x="2561724" y="3499534"/>
                  <a:pt x="2564809" y="3497586"/>
                </a:cubicBezTo>
                <a:cubicBezTo>
                  <a:pt x="2564890" y="3497099"/>
                  <a:pt x="2564890" y="3496612"/>
                  <a:pt x="2565052" y="3496206"/>
                </a:cubicBezTo>
                <a:cubicBezTo>
                  <a:pt x="2565458" y="3496206"/>
                  <a:pt x="2565945" y="3496288"/>
                  <a:pt x="2566432" y="3496288"/>
                </a:cubicBezTo>
                <a:cubicBezTo>
                  <a:pt x="2568624" y="3493853"/>
                  <a:pt x="2570816" y="3491417"/>
                  <a:pt x="2572926" y="3488901"/>
                </a:cubicBezTo>
                <a:cubicBezTo>
                  <a:pt x="2572601" y="3488414"/>
                  <a:pt x="2572277" y="3488008"/>
                  <a:pt x="2572114" y="3487521"/>
                </a:cubicBezTo>
                <a:cubicBezTo>
                  <a:pt x="2572358" y="3488089"/>
                  <a:pt x="2572682" y="3488495"/>
                  <a:pt x="2572926" y="3488901"/>
                </a:cubicBezTo>
                <a:cubicBezTo>
                  <a:pt x="2573088" y="3488739"/>
                  <a:pt x="2573251" y="3488576"/>
                  <a:pt x="2573332" y="3488414"/>
                </a:cubicBezTo>
                <a:cubicBezTo>
                  <a:pt x="2575036" y="3482975"/>
                  <a:pt x="2578446" y="3480378"/>
                  <a:pt x="2584128" y="3482407"/>
                </a:cubicBezTo>
                <a:cubicBezTo>
                  <a:pt x="2584452" y="3482570"/>
                  <a:pt x="2584209" y="3487034"/>
                  <a:pt x="2582991" y="3488252"/>
                </a:cubicBezTo>
                <a:cubicBezTo>
                  <a:pt x="2580313" y="3491011"/>
                  <a:pt x="2577309" y="3492960"/>
                  <a:pt x="2574630" y="3490930"/>
                </a:cubicBezTo>
                <a:cubicBezTo>
                  <a:pt x="2576335" y="3492635"/>
                  <a:pt x="2577066" y="3494177"/>
                  <a:pt x="2574143" y="3496044"/>
                </a:cubicBezTo>
                <a:close/>
                <a:moveTo>
                  <a:pt x="2443619" y="3528675"/>
                </a:moveTo>
                <a:cubicBezTo>
                  <a:pt x="2443863" y="3528675"/>
                  <a:pt x="2444188" y="3528594"/>
                  <a:pt x="2444431" y="3528594"/>
                </a:cubicBezTo>
                <a:cubicBezTo>
                  <a:pt x="2444675" y="3524048"/>
                  <a:pt x="2447272" y="3521938"/>
                  <a:pt x="2451655" y="3521451"/>
                </a:cubicBezTo>
                <a:cubicBezTo>
                  <a:pt x="2451574" y="3521126"/>
                  <a:pt x="2451412" y="3520883"/>
                  <a:pt x="2451331" y="3520558"/>
                </a:cubicBezTo>
                <a:cubicBezTo>
                  <a:pt x="2451899" y="3520558"/>
                  <a:pt x="2452467" y="3520639"/>
                  <a:pt x="2453035" y="3520639"/>
                </a:cubicBezTo>
                <a:cubicBezTo>
                  <a:pt x="2455308" y="3518366"/>
                  <a:pt x="2457581" y="3516094"/>
                  <a:pt x="2459854" y="3513821"/>
                </a:cubicBezTo>
                <a:cubicBezTo>
                  <a:pt x="2459854" y="3513334"/>
                  <a:pt x="2459772" y="3512765"/>
                  <a:pt x="2459691" y="3512278"/>
                </a:cubicBezTo>
                <a:cubicBezTo>
                  <a:pt x="2460016" y="3512278"/>
                  <a:pt x="2460259" y="3512360"/>
                  <a:pt x="2460584" y="3512360"/>
                </a:cubicBezTo>
                <a:cubicBezTo>
                  <a:pt x="2461152" y="3508139"/>
                  <a:pt x="2463507" y="3505785"/>
                  <a:pt x="2467727" y="3505298"/>
                </a:cubicBezTo>
                <a:cubicBezTo>
                  <a:pt x="2467727" y="3504973"/>
                  <a:pt x="2467646" y="3504730"/>
                  <a:pt x="2467646" y="3504405"/>
                </a:cubicBezTo>
                <a:cubicBezTo>
                  <a:pt x="2467971" y="3504405"/>
                  <a:pt x="2468296" y="3504567"/>
                  <a:pt x="2468701" y="3504730"/>
                </a:cubicBezTo>
                <a:cubicBezTo>
                  <a:pt x="2469026" y="3500265"/>
                  <a:pt x="2471461" y="3497830"/>
                  <a:pt x="2475601" y="3497099"/>
                </a:cubicBezTo>
                <a:cubicBezTo>
                  <a:pt x="2475520" y="3496775"/>
                  <a:pt x="2475439" y="3496369"/>
                  <a:pt x="2475439" y="3496044"/>
                </a:cubicBezTo>
                <a:cubicBezTo>
                  <a:pt x="2476007" y="3496125"/>
                  <a:pt x="2476575" y="3496125"/>
                  <a:pt x="2477224" y="3496206"/>
                </a:cubicBezTo>
                <a:cubicBezTo>
                  <a:pt x="2479416" y="3494015"/>
                  <a:pt x="2481689" y="3491823"/>
                  <a:pt x="2483880" y="3489550"/>
                </a:cubicBezTo>
                <a:cubicBezTo>
                  <a:pt x="2483880" y="3488982"/>
                  <a:pt x="2483880" y="3488495"/>
                  <a:pt x="2483799" y="3487927"/>
                </a:cubicBezTo>
                <a:cubicBezTo>
                  <a:pt x="2484286" y="3487846"/>
                  <a:pt x="2484854" y="3487846"/>
                  <a:pt x="2485341" y="3487846"/>
                </a:cubicBezTo>
                <a:cubicBezTo>
                  <a:pt x="2487452" y="3485086"/>
                  <a:pt x="2489563" y="3482407"/>
                  <a:pt x="2491673" y="3479648"/>
                </a:cubicBezTo>
                <a:cubicBezTo>
                  <a:pt x="2491348" y="3479323"/>
                  <a:pt x="2491105" y="3478917"/>
                  <a:pt x="2491024" y="3478592"/>
                </a:cubicBezTo>
                <a:cubicBezTo>
                  <a:pt x="2491429" y="3478673"/>
                  <a:pt x="2491835" y="3478917"/>
                  <a:pt x="2492241" y="3479160"/>
                </a:cubicBezTo>
                <a:cubicBezTo>
                  <a:pt x="2494920" y="3476887"/>
                  <a:pt x="2497599" y="3474696"/>
                  <a:pt x="2500277" y="3472423"/>
                </a:cubicBezTo>
                <a:cubicBezTo>
                  <a:pt x="2500034" y="3472017"/>
                  <a:pt x="2499871" y="3471611"/>
                  <a:pt x="2499871" y="3471206"/>
                </a:cubicBezTo>
                <a:cubicBezTo>
                  <a:pt x="2500277" y="3471287"/>
                  <a:pt x="2500683" y="3471530"/>
                  <a:pt x="2501008" y="3471774"/>
                </a:cubicBezTo>
                <a:cubicBezTo>
                  <a:pt x="2503443" y="3469582"/>
                  <a:pt x="2505959" y="3467390"/>
                  <a:pt x="2508394" y="3465199"/>
                </a:cubicBezTo>
                <a:cubicBezTo>
                  <a:pt x="2508394" y="3464712"/>
                  <a:pt x="2508313" y="3464225"/>
                  <a:pt x="2508394" y="3463738"/>
                </a:cubicBezTo>
                <a:cubicBezTo>
                  <a:pt x="2508638" y="3463738"/>
                  <a:pt x="2508963" y="3463738"/>
                  <a:pt x="2509206" y="3463738"/>
                </a:cubicBezTo>
                <a:cubicBezTo>
                  <a:pt x="2509531" y="3459273"/>
                  <a:pt x="2512047" y="3456919"/>
                  <a:pt x="2516430" y="3456513"/>
                </a:cubicBezTo>
                <a:cubicBezTo>
                  <a:pt x="2516349" y="3456189"/>
                  <a:pt x="2516349" y="3455783"/>
                  <a:pt x="2516268" y="3455458"/>
                </a:cubicBezTo>
                <a:cubicBezTo>
                  <a:pt x="2516755" y="3455458"/>
                  <a:pt x="2517323" y="3455539"/>
                  <a:pt x="2517810" y="3455620"/>
                </a:cubicBezTo>
                <a:cubicBezTo>
                  <a:pt x="2520164" y="3453267"/>
                  <a:pt x="2522600" y="3450994"/>
                  <a:pt x="2524953" y="3448640"/>
                </a:cubicBezTo>
                <a:cubicBezTo>
                  <a:pt x="2524710" y="3448234"/>
                  <a:pt x="2524548" y="3447828"/>
                  <a:pt x="2524466" y="3447422"/>
                </a:cubicBezTo>
                <a:cubicBezTo>
                  <a:pt x="2524791" y="3447422"/>
                  <a:pt x="2525035" y="3447503"/>
                  <a:pt x="2525359" y="3447503"/>
                </a:cubicBezTo>
                <a:cubicBezTo>
                  <a:pt x="2525846" y="3443201"/>
                  <a:pt x="2528281" y="3440766"/>
                  <a:pt x="2532665" y="3440360"/>
                </a:cubicBezTo>
                <a:cubicBezTo>
                  <a:pt x="2532665" y="3440036"/>
                  <a:pt x="2532584" y="3439630"/>
                  <a:pt x="2532584" y="3439305"/>
                </a:cubicBezTo>
                <a:cubicBezTo>
                  <a:pt x="2533071" y="3439305"/>
                  <a:pt x="2533558" y="3439386"/>
                  <a:pt x="2534126" y="3439386"/>
                </a:cubicBezTo>
                <a:cubicBezTo>
                  <a:pt x="2536236" y="3437195"/>
                  <a:pt x="2538266" y="3435003"/>
                  <a:pt x="2540376" y="3432811"/>
                </a:cubicBezTo>
                <a:cubicBezTo>
                  <a:pt x="2540295" y="3432243"/>
                  <a:pt x="2540214" y="3431594"/>
                  <a:pt x="2540214" y="3431025"/>
                </a:cubicBezTo>
                <a:cubicBezTo>
                  <a:pt x="2540782" y="3431107"/>
                  <a:pt x="2541431" y="3431107"/>
                  <a:pt x="2541999" y="3431188"/>
                </a:cubicBezTo>
                <a:cubicBezTo>
                  <a:pt x="2544191" y="3428915"/>
                  <a:pt x="2546383" y="3426723"/>
                  <a:pt x="2548656" y="3424451"/>
                </a:cubicBezTo>
                <a:cubicBezTo>
                  <a:pt x="2548656" y="3423964"/>
                  <a:pt x="2548574" y="3423395"/>
                  <a:pt x="2548574" y="3422908"/>
                </a:cubicBezTo>
                <a:cubicBezTo>
                  <a:pt x="2549061" y="3422827"/>
                  <a:pt x="2549548" y="3422827"/>
                  <a:pt x="2550035" y="3422827"/>
                </a:cubicBezTo>
                <a:cubicBezTo>
                  <a:pt x="2552065" y="3419986"/>
                  <a:pt x="2554175" y="3417145"/>
                  <a:pt x="2556205" y="3414304"/>
                </a:cubicBezTo>
                <a:cubicBezTo>
                  <a:pt x="2555961" y="3413979"/>
                  <a:pt x="2555799" y="3413736"/>
                  <a:pt x="2555718" y="3413411"/>
                </a:cubicBezTo>
                <a:cubicBezTo>
                  <a:pt x="2556123" y="3413492"/>
                  <a:pt x="2556448" y="3413655"/>
                  <a:pt x="2556773" y="3413898"/>
                </a:cubicBezTo>
                <a:cubicBezTo>
                  <a:pt x="2559533" y="3411788"/>
                  <a:pt x="2562374" y="3409596"/>
                  <a:pt x="2565133" y="3407486"/>
                </a:cubicBezTo>
                <a:cubicBezTo>
                  <a:pt x="2564890" y="3407080"/>
                  <a:pt x="2564728" y="3406674"/>
                  <a:pt x="2564646" y="3406268"/>
                </a:cubicBezTo>
                <a:cubicBezTo>
                  <a:pt x="2565052" y="3406349"/>
                  <a:pt x="2565458" y="3406593"/>
                  <a:pt x="2565864" y="3406836"/>
                </a:cubicBezTo>
                <a:cubicBezTo>
                  <a:pt x="2568299" y="3404726"/>
                  <a:pt x="2570734" y="3402534"/>
                  <a:pt x="2573169" y="3400424"/>
                </a:cubicBezTo>
                <a:cubicBezTo>
                  <a:pt x="2573088" y="3399937"/>
                  <a:pt x="2573088" y="3399450"/>
                  <a:pt x="2573088" y="3398963"/>
                </a:cubicBezTo>
                <a:cubicBezTo>
                  <a:pt x="2573332" y="3399369"/>
                  <a:pt x="2573575" y="3399531"/>
                  <a:pt x="2573819" y="3399856"/>
                </a:cubicBezTo>
                <a:cubicBezTo>
                  <a:pt x="2573900" y="3399774"/>
                  <a:pt x="2573981" y="3399693"/>
                  <a:pt x="2574062" y="3399693"/>
                </a:cubicBezTo>
                <a:cubicBezTo>
                  <a:pt x="2576416" y="3397339"/>
                  <a:pt x="2578689" y="3394985"/>
                  <a:pt x="2581043" y="3392550"/>
                </a:cubicBezTo>
                <a:cubicBezTo>
                  <a:pt x="2582261" y="3394255"/>
                  <a:pt x="2584615" y="3397339"/>
                  <a:pt x="2584452" y="3397501"/>
                </a:cubicBezTo>
                <a:cubicBezTo>
                  <a:pt x="2581287" y="3400424"/>
                  <a:pt x="2578121" y="3405456"/>
                  <a:pt x="2573900" y="3399856"/>
                </a:cubicBezTo>
                <a:cubicBezTo>
                  <a:pt x="2573738" y="3400018"/>
                  <a:pt x="2573494" y="3400180"/>
                  <a:pt x="2573332" y="3400343"/>
                </a:cubicBezTo>
                <a:cubicBezTo>
                  <a:pt x="2573575" y="3403021"/>
                  <a:pt x="2574225" y="3405943"/>
                  <a:pt x="2573088" y="3407810"/>
                </a:cubicBezTo>
                <a:cubicBezTo>
                  <a:pt x="2570247" y="3412437"/>
                  <a:pt x="2568299" y="3408379"/>
                  <a:pt x="2566026" y="3406755"/>
                </a:cubicBezTo>
                <a:cubicBezTo>
                  <a:pt x="2565864" y="3406917"/>
                  <a:pt x="2565702" y="3406999"/>
                  <a:pt x="2565539" y="3407161"/>
                </a:cubicBezTo>
                <a:cubicBezTo>
                  <a:pt x="2565458" y="3407242"/>
                  <a:pt x="2565377" y="3407323"/>
                  <a:pt x="2565296" y="3407404"/>
                </a:cubicBezTo>
                <a:cubicBezTo>
                  <a:pt x="2566676" y="3409758"/>
                  <a:pt x="2570328" y="3411788"/>
                  <a:pt x="2565620" y="3415522"/>
                </a:cubicBezTo>
                <a:cubicBezTo>
                  <a:pt x="2561156" y="3419012"/>
                  <a:pt x="2559451" y="3415359"/>
                  <a:pt x="2556854" y="3413817"/>
                </a:cubicBezTo>
                <a:cubicBezTo>
                  <a:pt x="2556692" y="3413898"/>
                  <a:pt x="2556529" y="3414061"/>
                  <a:pt x="2556448" y="3414142"/>
                </a:cubicBezTo>
                <a:cubicBezTo>
                  <a:pt x="2556448" y="3414223"/>
                  <a:pt x="2556367" y="3414223"/>
                  <a:pt x="2556367" y="3414304"/>
                </a:cubicBezTo>
                <a:cubicBezTo>
                  <a:pt x="2558153" y="3416415"/>
                  <a:pt x="2563185" y="3417876"/>
                  <a:pt x="2558315" y="3421447"/>
                </a:cubicBezTo>
                <a:cubicBezTo>
                  <a:pt x="2556367" y="3422908"/>
                  <a:pt x="2553120" y="3422665"/>
                  <a:pt x="2550279" y="3422827"/>
                </a:cubicBezTo>
                <a:cubicBezTo>
                  <a:pt x="2550035" y="3423152"/>
                  <a:pt x="2549792" y="3423477"/>
                  <a:pt x="2549548" y="3423801"/>
                </a:cubicBezTo>
                <a:cubicBezTo>
                  <a:pt x="2549305" y="3424045"/>
                  <a:pt x="2549061" y="3424288"/>
                  <a:pt x="2548818" y="3424532"/>
                </a:cubicBezTo>
                <a:cubicBezTo>
                  <a:pt x="2548899" y="3426967"/>
                  <a:pt x="2549061" y="3429402"/>
                  <a:pt x="2549143" y="3431837"/>
                </a:cubicBezTo>
                <a:cubicBezTo>
                  <a:pt x="2546789" y="3431675"/>
                  <a:pt x="2544516" y="3431512"/>
                  <a:pt x="2542162" y="3431269"/>
                </a:cubicBezTo>
                <a:cubicBezTo>
                  <a:pt x="2541918" y="3431512"/>
                  <a:pt x="2541675" y="3431756"/>
                  <a:pt x="2541512" y="3431999"/>
                </a:cubicBezTo>
                <a:cubicBezTo>
                  <a:pt x="2541188" y="3432324"/>
                  <a:pt x="2540944" y="3432649"/>
                  <a:pt x="2540620" y="3432974"/>
                </a:cubicBezTo>
                <a:cubicBezTo>
                  <a:pt x="2540863" y="3435328"/>
                  <a:pt x="2541107" y="3437600"/>
                  <a:pt x="2541431" y="3439954"/>
                </a:cubicBezTo>
                <a:cubicBezTo>
                  <a:pt x="2539077" y="3439792"/>
                  <a:pt x="2536723" y="3439630"/>
                  <a:pt x="2534369" y="3439549"/>
                </a:cubicBezTo>
                <a:cubicBezTo>
                  <a:pt x="2534126" y="3439792"/>
                  <a:pt x="2533801" y="3440117"/>
                  <a:pt x="2533558" y="3440360"/>
                </a:cubicBezTo>
                <a:cubicBezTo>
                  <a:pt x="2533314" y="3440360"/>
                  <a:pt x="2533152" y="3440441"/>
                  <a:pt x="2532908" y="3440441"/>
                </a:cubicBezTo>
                <a:cubicBezTo>
                  <a:pt x="2533152" y="3442958"/>
                  <a:pt x="2533314" y="3445555"/>
                  <a:pt x="2533558" y="3448153"/>
                </a:cubicBezTo>
                <a:cubicBezTo>
                  <a:pt x="2530879" y="3447990"/>
                  <a:pt x="2528281" y="3447747"/>
                  <a:pt x="2525603" y="3447585"/>
                </a:cubicBezTo>
                <a:cubicBezTo>
                  <a:pt x="2525603" y="3447909"/>
                  <a:pt x="2525440" y="3448153"/>
                  <a:pt x="2525440" y="3448477"/>
                </a:cubicBezTo>
                <a:cubicBezTo>
                  <a:pt x="2525359" y="3448559"/>
                  <a:pt x="2525278" y="3448640"/>
                  <a:pt x="2525197" y="3448721"/>
                </a:cubicBezTo>
                <a:cubicBezTo>
                  <a:pt x="2526496" y="3451156"/>
                  <a:pt x="2530067" y="3453510"/>
                  <a:pt x="2525359" y="3455783"/>
                </a:cubicBezTo>
                <a:cubicBezTo>
                  <a:pt x="2523411" y="3456757"/>
                  <a:pt x="2520651" y="3456026"/>
                  <a:pt x="2518054" y="3455702"/>
                </a:cubicBezTo>
                <a:cubicBezTo>
                  <a:pt x="2517810" y="3455945"/>
                  <a:pt x="2517486" y="3456189"/>
                  <a:pt x="2517242" y="3456513"/>
                </a:cubicBezTo>
                <a:cubicBezTo>
                  <a:pt x="2516999" y="3456513"/>
                  <a:pt x="2516836" y="3456595"/>
                  <a:pt x="2516593" y="3456595"/>
                </a:cubicBezTo>
                <a:cubicBezTo>
                  <a:pt x="2516836" y="3458949"/>
                  <a:pt x="2517161" y="3461384"/>
                  <a:pt x="2517404" y="3463738"/>
                </a:cubicBezTo>
                <a:cubicBezTo>
                  <a:pt x="2514726" y="3463738"/>
                  <a:pt x="2512047" y="3463819"/>
                  <a:pt x="2509369" y="3463819"/>
                </a:cubicBezTo>
                <a:cubicBezTo>
                  <a:pt x="2509369" y="3464144"/>
                  <a:pt x="2509206" y="3464387"/>
                  <a:pt x="2509206" y="3464712"/>
                </a:cubicBezTo>
                <a:cubicBezTo>
                  <a:pt x="2508963" y="3464955"/>
                  <a:pt x="2508719" y="3465118"/>
                  <a:pt x="2508557" y="3465361"/>
                </a:cubicBezTo>
                <a:cubicBezTo>
                  <a:pt x="2508638" y="3468040"/>
                  <a:pt x="2509125" y="3470881"/>
                  <a:pt x="2507988" y="3472829"/>
                </a:cubicBezTo>
                <a:cubicBezTo>
                  <a:pt x="2505310" y="3477456"/>
                  <a:pt x="2503362" y="3473478"/>
                  <a:pt x="2501170" y="3471936"/>
                </a:cubicBezTo>
                <a:cubicBezTo>
                  <a:pt x="2501008" y="3472098"/>
                  <a:pt x="2500845" y="3472180"/>
                  <a:pt x="2500683" y="3472342"/>
                </a:cubicBezTo>
                <a:cubicBezTo>
                  <a:pt x="2500602" y="3472423"/>
                  <a:pt x="2500521" y="3472504"/>
                  <a:pt x="2500440" y="3472585"/>
                </a:cubicBezTo>
                <a:cubicBezTo>
                  <a:pt x="2501738" y="3474939"/>
                  <a:pt x="2505472" y="3476806"/>
                  <a:pt x="2500845" y="3480540"/>
                </a:cubicBezTo>
                <a:cubicBezTo>
                  <a:pt x="2496706" y="3483950"/>
                  <a:pt x="2494839" y="3480703"/>
                  <a:pt x="2492404" y="3479241"/>
                </a:cubicBezTo>
                <a:cubicBezTo>
                  <a:pt x="2492241" y="3479404"/>
                  <a:pt x="2492079" y="3479485"/>
                  <a:pt x="2491917" y="3479648"/>
                </a:cubicBezTo>
                <a:cubicBezTo>
                  <a:pt x="2491917" y="3479729"/>
                  <a:pt x="2491835" y="3479729"/>
                  <a:pt x="2491835" y="3479810"/>
                </a:cubicBezTo>
                <a:cubicBezTo>
                  <a:pt x="2493621" y="3481839"/>
                  <a:pt x="2498167" y="3483463"/>
                  <a:pt x="2493378" y="3486790"/>
                </a:cubicBezTo>
                <a:cubicBezTo>
                  <a:pt x="2491429" y="3488170"/>
                  <a:pt x="2488345" y="3487927"/>
                  <a:pt x="2485504" y="3488008"/>
                </a:cubicBezTo>
                <a:cubicBezTo>
                  <a:pt x="2485260" y="3488333"/>
                  <a:pt x="2485017" y="3488657"/>
                  <a:pt x="2484773" y="3488982"/>
                </a:cubicBezTo>
                <a:cubicBezTo>
                  <a:pt x="2484530" y="3489226"/>
                  <a:pt x="2484286" y="3489469"/>
                  <a:pt x="2484043" y="3489713"/>
                </a:cubicBezTo>
                <a:cubicBezTo>
                  <a:pt x="2484124" y="3492067"/>
                  <a:pt x="2484205" y="3494502"/>
                  <a:pt x="2484286" y="3496937"/>
                </a:cubicBezTo>
                <a:cubicBezTo>
                  <a:pt x="2482014" y="3496775"/>
                  <a:pt x="2479660" y="3496531"/>
                  <a:pt x="2477387" y="3496369"/>
                </a:cubicBezTo>
                <a:cubicBezTo>
                  <a:pt x="2477143" y="3496612"/>
                  <a:pt x="2476900" y="3496856"/>
                  <a:pt x="2476656" y="3497018"/>
                </a:cubicBezTo>
                <a:cubicBezTo>
                  <a:pt x="2476332" y="3497018"/>
                  <a:pt x="2476088" y="3497180"/>
                  <a:pt x="2475763" y="3497262"/>
                </a:cubicBezTo>
                <a:cubicBezTo>
                  <a:pt x="2476169" y="3500021"/>
                  <a:pt x="2477062" y="3502944"/>
                  <a:pt x="2476169" y="3505054"/>
                </a:cubicBezTo>
                <a:cubicBezTo>
                  <a:pt x="2473977" y="3509924"/>
                  <a:pt x="2471380" y="3506109"/>
                  <a:pt x="2468864" y="3504973"/>
                </a:cubicBezTo>
                <a:cubicBezTo>
                  <a:pt x="2468864" y="3505135"/>
                  <a:pt x="2468783" y="3505217"/>
                  <a:pt x="2468783" y="3505379"/>
                </a:cubicBezTo>
                <a:cubicBezTo>
                  <a:pt x="2468458" y="3505379"/>
                  <a:pt x="2468214" y="3505541"/>
                  <a:pt x="2467890" y="3505541"/>
                </a:cubicBezTo>
                <a:cubicBezTo>
                  <a:pt x="2468052" y="3508139"/>
                  <a:pt x="2468296" y="3510817"/>
                  <a:pt x="2468458" y="3513415"/>
                </a:cubicBezTo>
                <a:cubicBezTo>
                  <a:pt x="2465860" y="3513171"/>
                  <a:pt x="2463263" y="3512847"/>
                  <a:pt x="2460746" y="3512603"/>
                </a:cubicBezTo>
                <a:cubicBezTo>
                  <a:pt x="2460665" y="3512928"/>
                  <a:pt x="2460584" y="3513171"/>
                  <a:pt x="2460584" y="3513496"/>
                </a:cubicBezTo>
                <a:cubicBezTo>
                  <a:pt x="2460422" y="3513658"/>
                  <a:pt x="2460178" y="3513902"/>
                  <a:pt x="2460016" y="3514064"/>
                </a:cubicBezTo>
                <a:cubicBezTo>
                  <a:pt x="2460178" y="3516418"/>
                  <a:pt x="2460422" y="3518772"/>
                  <a:pt x="2460584" y="3521207"/>
                </a:cubicBezTo>
                <a:cubicBezTo>
                  <a:pt x="2458149" y="3521126"/>
                  <a:pt x="2455714" y="3521045"/>
                  <a:pt x="2453198" y="3520964"/>
                </a:cubicBezTo>
                <a:cubicBezTo>
                  <a:pt x="2452954" y="3521207"/>
                  <a:pt x="2452711" y="3521451"/>
                  <a:pt x="2452467" y="3521694"/>
                </a:cubicBezTo>
                <a:cubicBezTo>
                  <a:pt x="2452224" y="3521694"/>
                  <a:pt x="2451980" y="3521775"/>
                  <a:pt x="2451737" y="3521857"/>
                </a:cubicBezTo>
                <a:cubicBezTo>
                  <a:pt x="2452467" y="3523805"/>
                  <a:pt x="2453117" y="3525753"/>
                  <a:pt x="2453847" y="3527782"/>
                </a:cubicBezTo>
                <a:cubicBezTo>
                  <a:pt x="2450762" y="3528188"/>
                  <a:pt x="2447678" y="3528594"/>
                  <a:pt x="2444593" y="3529000"/>
                </a:cubicBezTo>
                <a:cubicBezTo>
                  <a:pt x="2444593" y="3529325"/>
                  <a:pt x="2444431" y="3529568"/>
                  <a:pt x="2444512" y="3529974"/>
                </a:cubicBezTo>
                <a:cubicBezTo>
                  <a:pt x="2444431" y="3530055"/>
                  <a:pt x="2444431" y="3530055"/>
                  <a:pt x="2444350" y="3530136"/>
                </a:cubicBezTo>
                <a:cubicBezTo>
                  <a:pt x="2449788" y="3539471"/>
                  <a:pt x="2440941" y="3541663"/>
                  <a:pt x="2435502" y="3545396"/>
                </a:cubicBezTo>
                <a:cubicBezTo>
                  <a:pt x="2434934" y="3545802"/>
                  <a:pt x="2432418" y="3543286"/>
                  <a:pt x="2430794" y="3542068"/>
                </a:cubicBezTo>
                <a:cubicBezTo>
                  <a:pt x="2435340" y="3538091"/>
                  <a:pt x="2439885" y="3534114"/>
                  <a:pt x="2444431" y="3530136"/>
                </a:cubicBezTo>
                <a:cubicBezTo>
                  <a:pt x="2443944" y="3529325"/>
                  <a:pt x="2443863" y="3529000"/>
                  <a:pt x="2443619" y="3528675"/>
                </a:cubicBezTo>
                <a:close/>
                <a:moveTo>
                  <a:pt x="2573819" y="3310485"/>
                </a:moveTo>
                <a:cubicBezTo>
                  <a:pt x="2573575" y="3310648"/>
                  <a:pt x="2573413" y="3310891"/>
                  <a:pt x="2573169" y="3311054"/>
                </a:cubicBezTo>
                <a:cubicBezTo>
                  <a:pt x="2573251" y="3313408"/>
                  <a:pt x="2573413" y="3315843"/>
                  <a:pt x="2573494" y="3318197"/>
                </a:cubicBezTo>
                <a:cubicBezTo>
                  <a:pt x="2571140" y="3317872"/>
                  <a:pt x="2568786" y="3317547"/>
                  <a:pt x="2566432" y="3317223"/>
                </a:cubicBezTo>
                <a:cubicBezTo>
                  <a:pt x="2566189" y="3317466"/>
                  <a:pt x="2565864" y="3317710"/>
                  <a:pt x="2565620" y="3317953"/>
                </a:cubicBezTo>
                <a:cubicBezTo>
                  <a:pt x="2565539" y="3318034"/>
                  <a:pt x="2565458" y="3318115"/>
                  <a:pt x="2565458" y="3318197"/>
                </a:cubicBezTo>
                <a:cubicBezTo>
                  <a:pt x="2566838" y="3320388"/>
                  <a:pt x="2570085" y="3322093"/>
                  <a:pt x="2566513" y="3326070"/>
                </a:cubicBezTo>
                <a:cubicBezTo>
                  <a:pt x="2562942" y="3330048"/>
                  <a:pt x="2560831" y="3326963"/>
                  <a:pt x="2558315" y="3325908"/>
                </a:cubicBezTo>
                <a:cubicBezTo>
                  <a:pt x="2558153" y="3326070"/>
                  <a:pt x="2557990" y="3326233"/>
                  <a:pt x="2557828" y="3326476"/>
                </a:cubicBezTo>
                <a:cubicBezTo>
                  <a:pt x="2557666" y="3326557"/>
                  <a:pt x="2557585" y="3326639"/>
                  <a:pt x="2557422" y="3326639"/>
                </a:cubicBezTo>
                <a:cubicBezTo>
                  <a:pt x="2560994" y="3340519"/>
                  <a:pt x="2554906" y="3344740"/>
                  <a:pt x="2541999" y="3342224"/>
                </a:cubicBezTo>
                <a:cubicBezTo>
                  <a:pt x="2541918" y="3342386"/>
                  <a:pt x="2541837" y="3342548"/>
                  <a:pt x="2541756" y="3342792"/>
                </a:cubicBezTo>
                <a:cubicBezTo>
                  <a:pt x="2541431" y="3342792"/>
                  <a:pt x="2541188" y="3342954"/>
                  <a:pt x="2540944" y="3342954"/>
                </a:cubicBezTo>
                <a:cubicBezTo>
                  <a:pt x="2541350" y="3345714"/>
                  <a:pt x="2542324" y="3348798"/>
                  <a:pt x="2541350" y="3350828"/>
                </a:cubicBezTo>
                <a:cubicBezTo>
                  <a:pt x="2538834" y="3355861"/>
                  <a:pt x="2536318" y="3351477"/>
                  <a:pt x="2533801" y="3350260"/>
                </a:cubicBezTo>
                <a:cubicBezTo>
                  <a:pt x="2533801" y="3350503"/>
                  <a:pt x="2533720" y="3350665"/>
                  <a:pt x="2533639" y="3350909"/>
                </a:cubicBezTo>
                <a:cubicBezTo>
                  <a:pt x="2533477" y="3350909"/>
                  <a:pt x="2533395" y="3350990"/>
                  <a:pt x="2533233" y="3350990"/>
                </a:cubicBezTo>
                <a:cubicBezTo>
                  <a:pt x="2534451" y="3353588"/>
                  <a:pt x="2538428" y="3356266"/>
                  <a:pt x="2533395" y="3358539"/>
                </a:cubicBezTo>
                <a:cubicBezTo>
                  <a:pt x="2531285" y="3359513"/>
                  <a:pt x="2528281" y="3358701"/>
                  <a:pt x="2525522" y="3358296"/>
                </a:cubicBezTo>
                <a:cubicBezTo>
                  <a:pt x="2525522" y="3358539"/>
                  <a:pt x="2525440" y="3358701"/>
                  <a:pt x="2525359" y="3358945"/>
                </a:cubicBezTo>
                <a:cubicBezTo>
                  <a:pt x="2525035" y="3358945"/>
                  <a:pt x="2524791" y="3359107"/>
                  <a:pt x="2524466" y="3359188"/>
                </a:cubicBezTo>
                <a:cubicBezTo>
                  <a:pt x="2524710" y="3361705"/>
                  <a:pt x="2524953" y="3364140"/>
                  <a:pt x="2525278" y="3366656"/>
                </a:cubicBezTo>
                <a:cubicBezTo>
                  <a:pt x="2522681" y="3366575"/>
                  <a:pt x="2520083" y="3366413"/>
                  <a:pt x="2517567" y="3366332"/>
                </a:cubicBezTo>
                <a:cubicBezTo>
                  <a:pt x="2517567" y="3366656"/>
                  <a:pt x="2517404" y="3366900"/>
                  <a:pt x="2517404" y="3367225"/>
                </a:cubicBezTo>
                <a:cubicBezTo>
                  <a:pt x="2517161" y="3367225"/>
                  <a:pt x="2516999" y="3367306"/>
                  <a:pt x="2516755" y="3367306"/>
                </a:cubicBezTo>
                <a:cubicBezTo>
                  <a:pt x="2516917" y="3369822"/>
                  <a:pt x="2517080" y="3372338"/>
                  <a:pt x="2517242" y="3374855"/>
                </a:cubicBezTo>
                <a:cubicBezTo>
                  <a:pt x="2514645" y="3374773"/>
                  <a:pt x="2512047" y="3374692"/>
                  <a:pt x="2509450" y="3374611"/>
                </a:cubicBezTo>
                <a:cubicBezTo>
                  <a:pt x="2509450" y="3374855"/>
                  <a:pt x="2509369" y="3375017"/>
                  <a:pt x="2509369" y="3375260"/>
                </a:cubicBezTo>
                <a:cubicBezTo>
                  <a:pt x="2509125" y="3375504"/>
                  <a:pt x="2508800" y="3375747"/>
                  <a:pt x="2508557" y="3375991"/>
                </a:cubicBezTo>
                <a:cubicBezTo>
                  <a:pt x="2508638" y="3378670"/>
                  <a:pt x="2509044" y="3381592"/>
                  <a:pt x="2507907" y="3383540"/>
                </a:cubicBezTo>
                <a:cubicBezTo>
                  <a:pt x="2505310" y="3388086"/>
                  <a:pt x="2503281" y="3384433"/>
                  <a:pt x="2501089" y="3382809"/>
                </a:cubicBezTo>
                <a:cubicBezTo>
                  <a:pt x="2501008" y="3382891"/>
                  <a:pt x="2500927" y="3382891"/>
                  <a:pt x="2500927" y="3382972"/>
                </a:cubicBezTo>
                <a:cubicBezTo>
                  <a:pt x="2500683" y="3383215"/>
                  <a:pt x="2500440" y="3383540"/>
                  <a:pt x="2500115" y="3383783"/>
                </a:cubicBezTo>
                <a:cubicBezTo>
                  <a:pt x="2500683" y="3386381"/>
                  <a:pt x="2501657" y="3389141"/>
                  <a:pt x="2500764" y="3391089"/>
                </a:cubicBezTo>
                <a:cubicBezTo>
                  <a:pt x="2498410" y="3396284"/>
                  <a:pt x="2495975" y="3392144"/>
                  <a:pt x="2493459" y="3390764"/>
                </a:cubicBezTo>
                <a:cubicBezTo>
                  <a:pt x="2493296" y="3390927"/>
                  <a:pt x="2493134" y="3391089"/>
                  <a:pt x="2492972" y="3391251"/>
                </a:cubicBezTo>
                <a:cubicBezTo>
                  <a:pt x="2492809" y="3391333"/>
                  <a:pt x="2492728" y="3391414"/>
                  <a:pt x="2492566" y="3391414"/>
                </a:cubicBezTo>
                <a:cubicBezTo>
                  <a:pt x="2495975" y="3405213"/>
                  <a:pt x="2490212" y="3409758"/>
                  <a:pt x="2477062" y="3406999"/>
                </a:cubicBezTo>
                <a:cubicBezTo>
                  <a:pt x="2476981" y="3407161"/>
                  <a:pt x="2476900" y="3407323"/>
                  <a:pt x="2476819" y="3407567"/>
                </a:cubicBezTo>
                <a:cubicBezTo>
                  <a:pt x="2476494" y="3407567"/>
                  <a:pt x="2476250" y="3407729"/>
                  <a:pt x="2475926" y="3407729"/>
                </a:cubicBezTo>
                <a:cubicBezTo>
                  <a:pt x="2476332" y="3410489"/>
                  <a:pt x="2477387" y="3413492"/>
                  <a:pt x="2476413" y="3415522"/>
                </a:cubicBezTo>
                <a:cubicBezTo>
                  <a:pt x="2473896" y="3420554"/>
                  <a:pt x="2471380" y="3416252"/>
                  <a:pt x="2468783" y="3415035"/>
                </a:cubicBezTo>
                <a:cubicBezTo>
                  <a:pt x="2468783" y="3415278"/>
                  <a:pt x="2468701" y="3415441"/>
                  <a:pt x="2468620" y="3415684"/>
                </a:cubicBezTo>
                <a:cubicBezTo>
                  <a:pt x="2468458" y="3415684"/>
                  <a:pt x="2468377" y="3415765"/>
                  <a:pt x="2468296" y="3415765"/>
                </a:cubicBezTo>
                <a:cubicBezTo>
                  <a:pt x="2469594" y="3418281"/>
                  <a:pt x="2473734" y="3420717"/>
                  <a:pt x="2468701" y="3423152"/>
                </a:cubicBezTo>
                <a:cubicBezTo>
                  <a:pt x="2466510" y="3424207"/>
                  <a:pt x="2463425" y="3423233"/>
                  <a:pt x="2460665" y="3422827"/>
                </a:cubicBezTo>
                <a:cubicBezTo>
                  <a:pt x="2460584" y="3423152"/>
                  <a:pt x="2460503" y="3423314"/>
                  <a:pt x="2460503" y="3423639"/>
                </a:cubicBezTo>
                <a:cubicBezTo>
                  <a:pt x="2460259" y="3423639"/>
                  <a:pt x="2460097" y="3423720"/>
                  <a:pt x="2459854" y="3423801"/>
                </a:cubicBezTo>
                <a:cubicBezTo>
                  <a:pt x="2460178" y="3426236"/>
                  <a:pt x="2460422" y="3428672"/>
                  <a:pt x="2460746" y="3431107"/>
                </a:cubicBezTo>
                <a:cubicBezTo>
                  <a:pt x="2458068" y="3431107"/>
                  <a:pt x="2455389" y="3431107"/>
                  <a:pt x="2452711" y="3431107"/>
                </a:cubicBezTo>
                <a:cubicBezTo>
                  <a:pt x="2452711" y="3431431"/>
                  <a:pt x="2452548" y="3431675"/>
                  <a:pt x="2452548" y="3431999"/>
                </a:cubicBezTo>
                <a:cubicBezTo>
                  <a:pt x="2452305" y="3431999"/>
                  <a:pt x="2452142" y="3432081"/>
                  <a:pt x="2451899" y="3432081"/>
                </a:cubicBezTo>
                <a:cubicBezTo>
                  <a:pt x="2451980" y="3434597"/>
                  <a:pt x="2452142" y="3437195"/>
                  <a:pt x="2452224" y="3439711"/>
                </a:cubicBezTo>
                <a:cubicBezTo>
                  <a:pt x="2449626" y="3439467"/>
                  <a:pt x="2447110" y="3439305"/>
                  <a:pt x="2444512" y="3439062"/>
                </a:cubicBezTo>
                <a:cubicBezTo>
                  <a:pt x="2444512" y="3439386"/>
                  <a:pt x="2444350" y="3439630"/>
                  <a:pt x="2444350" y="3439954"/>
                </a:cubicBezTo>
                <a:cubicBezTo>
                  <a:pt x="2444269" y="3440036"/>
                  <a:pt x="2444188" y="3440036"/>
                  <a:pt x="2444025" y="3440117"/>
                </a:cubicBezTo>
                <a:cubicBezTo>
                  <a:pt x="2448490" y="3449857"/>
                  <a:pt x="2442158" y="3453591"/>
                  <a:pt x="2433473" y="3456270"/>
                </a:cubicBezTo>
                <a:cubicBezTo>
                  <a:pt x="2429658" y="3445880"/>
                  <a:pt x="2437207" y="3443201"/>
                  <a:pt x="2444025" y="3440117"/>
                </a:cubicBezTo>
                <a:cubicBezTo>
                  <a:pt x="2443863" y="3439711"/>
                  <a:pt x="2443782" y="3439467"/>
                  <a:pt x="2443538" y="3439062"/>
                </a:cubicBezTo>
                <a:cubicBezTo>
                  <a:pt x="2443863" y="3439062"/>
                  <a:pt x="2444106" y="3439143"/>
                  <a:pt x="2444431" y="3439143"/>
                </a:cubicBezTo>
                <a:cubicBezTo>
                  <a:pt x="2444918" y="3434760"/>
                  <a:pt x="2447353" y="3432405"/>
                  <a:pt x="2451818" y="3432081"/>
                </a:cubicBezTo>
                <a:cubicBezTo>
                  <a:pt x="2451818" y="3431756"/>
                  <a:pt x="2451818" y="3431431"/>
                  <a:pt x="2451737" y="3431107"/>
                </a:cubicBezTo>
                <a:cubicBezTo>
                  <a:pt x="2452061" y="3431107"/>
                  <a:pt x="2452305" y="3431107"/>
                  <a:pt x="2452629" y="3431107"/>
                </a:cubicBezTo>
                <a:cubicBezTo>
                  <a:pt x="2453117" y="3426805"/>
                  <a:pt x="2455552" y="3424451"/>
                  <a:pt x="2459772" y="3423801"/>
                </a:cubicBezTo>
                <a:cubicBezTo>
                  <a:pt x="2459691" y="3423395"/>
                  <a:pt x="2459691" y="3423071"/>
                  <a:pt x="2459610" y="3422665"/>
                </a:cubicBezTo>
                <a:cubicBezTo>
                  <a:pt x="2459935" y="3422665"/>
                  <a:pt x="2460259" y="3422746"/>
                  <a:pt x="2460584" y="3422827"/>
                </a:cubicBezTo>
                <a:cubicBezTo>
                  <a:pt x="2461315" y="3418525"/>
                  <a:pt x="2463750" y="3416090"/>
                  <a:pt x="2468296" y="3415765"/>
                </a:cubicBezTo>
                <a:cubicBezTo>
                  <a:pt x="2468133" y="3415441"/>
                  <a:pt x="2467971" y="3415116"/>
                  <a:pt x="2467971" y="3414791"/>
                </a:cubicBezTo>
                <a:cubicBezTo>
                  <a:pt x="2468214" y="3414791"/>
                  <a:pt x="2468539" y="3414954"/>
                  <a:pt x="2468783" y="3415116"/>
                </a:cubicBezTo>
                <a:cubicBezTo>
                  <a:pt x="2469270" y="3410733"/>
                  <a:pt x="2471624" y="3408297"/>
                  <a:pt x="2475926" y="3407729"/>
                </a:cubicBezTo>
                <a:cubicBezTo>
                  <a:pt x="2475845" y="3407404"/>
                  <a:pt x="2475763" y="3407080"/>
                  <a:pt x="2475763" y="3406836"/>
                </a:cubicBezTo>
                <a:cubicBezTo>
                  <a:pt x="2476250" y="3406917"/>
                  <a:pt x="2476575" y="3406999"/>
                  <a:pt x="2476981" y="3407080"/>
                </a:cubicBezTo>
                <a:cubicBezTo>
                  <a:pt x="2479822" y="3399612"/>
                  <a:pt x="2484449" y="3393849"/>
                  <a:pt x="2492485" y="3391495"/>
                </a:cubicBezTo>
                <a:cubicBezTo>
                  <a:pt x="2492404" y="3391089"/>
                  <a:pt x="2492404" y="3390846"/>
                  <a:pt x="2492241" y="3390440"/>
                </a:cubicBezTo>
                <a:cubicBezTo>
                  <a:pt x="2492647" y="3390440"/>
                  <a:pt x="2492972" y="3390602"/>
                  <a:pt x="2493378" y="3390846"/>
                </a:cubicBezTo>
                <a:cubicBezTo>
                  <a:pt x="2495569" y="3388492"/>
                  <a:pt x="2497842" y="3386219"/>
                  <a:pt x="2500034" y="3383865"/>
                </a:cubicBezTo>
                <a:cubicBezTo>
                  <a:pt x="2499871" y="3383296"/>
                  <a:pt x="2499790" y="3382728"/>
                  <a:pt x="2499709" y="3382241"/>
                </a:cubicBezTo>
                <a:cubicBezTo>
                  <a:pt x="2500115" y="3382322"/>
                  <a:pt x="2500602" y="3382566"/>
                  <a:pt x="2501008" y="3382891"/>
                </a:cubicBezTo>
                <a:cubicBezTo>
                  <a:pt x="2503443" y="3380618"/>
                  <a:pt x="2505959" y="3378264"/>
                  <a:pt x="2508475" y="3375991"/>
                </a:cubicBezTo>
                <a:cubicBezTo>
                  <a:pt x="2508475" y="3375504"/>
                  <a:pt x="2508475" y="3375017"/>
                  <a:pt x="2508475" y="3374530"/>
                </a:cubicBezTo>
                <a:cubicBezTo>
                  <a:pt x="2508800" y="3374530"/>
                  <a:pt x="2509125" y="3374530"/>
                  <a:pt x="2509450" y="3374530"/>
                </a:cubicBezTo>
                <a:cubicBezTo>
                  <a:pt x="2509612" y="3369903"/>
                  <a:pt x="2512210" y="3367549"/>
                  <a:pt x="2516755" y="3367225"/>
                </a:cubicBezTo>
                <a:cubicBezTo>
                  <a:pt x="2516755" y="3366900"/>
                  <a:pt x="2516674" y="3366575"/>
                  <a:pt x="2516674" y="3366169"/>
                </a:cubicBezTo>
                <a:cubicBezTo>
                  <a:pt x="2516999" y="3366169"/>
                  <a:pt x="2517242" y="3366169"/>
                  <a:pt x="2517567" y="3366169"/>
                </a:cubicBezTo>
                <a:cubicBezTo>
                  <a:pt x="2518054" y="3362029"/>
                  <a:pt x="2520408" y="3359676"/>
                  <a:pt x="2524548" y="3359026"/>
                </a:cubicBezTo>
                <a:cubicBezTo>
                  <a:pt x="2524548" y="3358701"/>
                  <a:pt x="2524466" y="3358377"/>
                  <a:pt x="2524466" y="3358052"/>
                </a:cubicBezTo>
                <a:cubicBezTo>
                  <a:pt x="2524872" y="3358052"/>
                  <a:pt x="2525278" y="3358133"/>
                  <a:pt x="2525603" y="3358214"/>
                </a:cubicBezTo>
                <a:cubicBezTo>
                  <a:pt x="2526171" y="3353750"/>
                  <a:pt x="2528687" y="3351234"/>
                  <a:pt x="2533314" y="3350909"/>
                </a:cubicBezTo>
                <a:cubicBezTo>
                  <a:pt x="2533152" y="3350584"/>
                  <a:pt x="2533071" y="3350260"/>
                  <a:pt x="2532990" y="3349935"/>
                </a:cubicBezTo>
                <a:cubicBezTo>
                  <a:pt x="2533233" y="3349935"/>
                  <a:pt x="2533558" y="3350097"/>
                  <a:pt x="2533801" y="3350260"/>
                </a:cubicBezTo>
                <a:cubicBezTo>
                  <a:pt x="2534288" y="3345876"/>
                  <a:pt x="2536642" y="3343441"/>
                  <a:pt x="2540944" y="3342954"/>
                </a:cubicBezTo>
                <a:cubicBezTo>
                  <a:pt x="2540863" y="3342630"/>
                  <a:pt x="2540863" y="3342305"/>
                  <a:pt x="2540782" y="3342061"/>
                </a:cubicBezTo>
                <a:cubicBezTo>
                  <a:pt x="2541188" y="3342143"/>
                  <a:pt x="2541594" y="3342143"/>
                  <a:pt x="2541999" y="3342224"/>
                </a:cubicBezTo>
                <a:cubicBezTo>
                  <a:pt x="2544759" y="3334675"/>
                  <a:pt x="2549386" y="3328992"/>
                  <a:pt x="2557422" y="3326639"/>
                </a:cubicBezTo>
                <a:cubicBezTo>
                  <a:pt x="2557341" y="3326233"/>
                  <a:pt x="2557341" y="3325989"/>
                  <a:pt x="2557179" y="3325583"/>
                </a:cubicBezTo>
                <a:cubicBezTo>
                  <a:pt x="2557585" y="3325665"/>
                  <a:pt x="2557990" y="3325746"/>
                  <a:pt x="2558315" y="3325908"/>
                </a:cubicBezTo>
                <a:cubicBezTo>
                  <a:pt x="2560669" y="3323311"/>
                  <a:pt x="2563104" y="3320794"/>
                  <a:pt x="2565458" y="3318197"/>
                </a:cubicBezTo>
                <a:cubicBezTo>
                  <a:pt x="2565215" y="3317791"/>
                  <a:pt x="2565052" y="3317466"/>
                  <a:pt x="2564971" y="3317060"/>
                </a:cubicBezTo>
                <a:cubicBezTo>
                  <a:pt x="2565458" y="3317141"/>
                  <a:pt x="2566026" y="3317223"/>
                  <a:pt x="2566513" y="3317304"/>
                </a:cubicBezTo>
                <a:cubicBezTo>
                  <a:pt x="2568705" y="3315275"/>
                  <a:pt x="2570978" y="3313164"/>
                  <a:pt x="2573169" y="3311135"/>
                </a:cubicBezTo>
                <a:cubicBezTo>
                  <a:pt x="2573169" y="3310567"/>
                  <a:pt x="2573088" y="3310080"/>
                  <a:pt x="2573088" y="3309511"/>
                </a:cubicBezTo>
                <a:cubicBezTo>
                  <a:pt x="2573332" y="3309917"/>
                  <a:pt x="2573575" y="3310161"/>
                  <a:pt x="2573819" y="3310485"/>
                </a:cubicBezTo>
                <a:cubicBezTo>
                  <a:pt x="2573900" y="3310404"/>
                  <a:pt x="2573981" y="3310323"/>
                  <a:pt x="2574062" y="3310242"/>
                </a:cubicBezTo>
                <a:cubicBezTo>
                  <a:pt x="2574306" y="3302855"/>
                  <a:pt x="2579257" y="3301962"/>
                  <a:pt x="2584939" y="3302855"/>
                </a:cubicBezTo>
                <a:cubicBezTo>
                  <a:pt x="2585264" y="3302936"/>
                  <a:pt x="2585751" y="3307726"/>
                  <a:pt x="2584777" y="3308456"/>
                </a:cubicBezTo>
                <a:cubicBezTo>
                  <a:pt x="2581530" y="3310810"/>
                  <a:pt x="2578040" y="3316736"/>
                  <a:pt x="2573819" y="3310485"/>
                </a:cubicBezTo>
                <a:close/>
                <a:moveTo>
                  <a:pt x="2441671" y="3810828"/>
                </a:moveTo>
                <a:cubicBezTo>
                  <a:pt x="2439967" y="3813832"/>
                  <a:pt x="2435908" y="3815455"/>
                  <a:pt x="2431849" y="3818296"/>
                </a:cubicBezTo>
                <a:cubicBezTo>
                  <a:pt x="2431281" y="3814319"/>
                  <a:pt x="2429333" y="3810016"/>
                  <a:pt x="2430713" y="3807581"/>
                </a:cubicBezTo>
                <a:cubicBezTo>
                  <a:pt x="2432336" y="3804740"/>
                  <a:pt x="2436801" y="3803604"/>
                  <a:pt x="2440048" y="3801737"/>
                </a:cubicBezTo>
                <a:cubicBezTo>
                  <a:pt x="2440697" y="3804903"/>
                  <a:pt x="2442808" y="3808799"/>
                  <a:pt x="2441671" y="3810828"/>
                </a:cubicBezTo>
                <a:close/>
                <a:moveTo>
                  <a:pt x="2456201" y="3795243"/>
                </a:moveTo>
                <a:cubicBezTo>
                  <a:pt x="2452548" y="3798490"/>
                  <a:pt x="2448652" y="3802711"/>
                  <a:pt x="2445324" y="3795487"/>
                </a:cubicBezTo>
                <a:cubicBezTo>
                  <a:pt x="2444837" y="3794513"/>
                  <a:pt x="2449626" y="3791104"/>
                  <a:pt x="2451980" y="3788912"/>
                </a:cubicBezTo>
                <a:cubicBezTo>
                  <a:pt x="2454091" y="3782418"/>
                  <a:pt x="2461396" y="3775437"/>
                  <a:pt x="2464724" y="3779090"/>
                </a:cubicBezTo>
                <a:cubicBezTo>
                  <a:pt x="2472922" y="3787857"/>
                  <a:pt x="2460016" y="3790048"/>
                  <a:pt x="2456201" y="3795243"/>
                </a:cubicBezTo>
                <a:close/>
                <a:moveTo>
                  <a:pt x="2480309" y="3771947"/>
                </a:moveTo>
                <a:cubicBezTo>
                  <a:pt x="2479497" y="3770324"/>
                  <a:pt x="2478361" y="3768862"/>
                  <a:pt x="2477955" y="3767158"/>
                </a:cubicBezTo>
                <a:cubicBezTo>
                  <a:pt x="2477793" y="3766589"/>
                  <a:pt x="2479416" y="3765534"/>
                  <a:pt x="2480147" y="3764723"/>
                </a:cubicBezTo>
                <a:cubicBezTo>
                  <a:pt x="2481039" y="3766265"/>
                  <a:pt x="2481932" y="3767807"/>
                  <a:pt x="2482906" y="3769512"/>
                </a:cubicBezTo>
                <a:cubicBezTo>
                  <a:pt x="2482014" y="3770405"/>
                  <a:pt x="2481121" y="3771135"/>
                  <a:pt x="2480309" y="3771947"/>
                </a:cubicBezTo>
                <a:close/>
                <a:moveTo>
                  <a:pt x="2489076" y="3756524"/>
                </a:moveTo>
                <a:cubicBezTo>
                  <a:pt x="2488345" y="3755713"/>
                  <a:pt x="2486803" y="3754657"/>
                  <a:pt x="2486884" y="3754008"/>
                </a:cubicBezTo>
                <a:cubicBezTo>
                  <a:pt x="2487371" y="3752303"/>
                  <a:pt x="2488507" y="3750761"/>
                  <a:pt x="2489319" y="3749219"/>
                </a:cubicBezTo>
                <a:cubicBezTo>
                  <a:pt x="2490050" y="3750031"/>
                  <a:pt x="2490861" y="3750923"/>
                  <a:pt x="2491754" y="3751979"/>
                </a:cubicBezTo>
                <a:cubicBezTo>
                  <a:pt x="2490942" y="3753440"/>
                  <a:pt x="2489968" y="3754982"/>
                  <a:pt x="2489076" y="3756524"/>
                </a:cubicBezTo>
                <a:close/>
                <a:moveTo>
                  <a:pt x="2504660" y="3747514"/>
                </a:moveTo>
                <a:cubicBezTo>
                  <a:pt x="2503849" y="3745891"/>
                  <a:pt x="2502712" y="3744430"/>
                  <a:pt x="2502307" y="3742725"/>
                </a:cubicBezTo>
                <a:cubicBezTo>
                  <a:pt x="2502144" y="3742157"/>
                  <a:pt x="2503768" y="3741102"/>
                  <a:pt x="2504498" y="3740290"/>
                </a:cubicBezTo>
                <a:cubicBezTo>
                  <a:pt x="2505391" y="3741832"/>
                  <a:pt x="2506284" y="3743374"/>
                  <a:pt x="2507258" y="3745079"/>
                </a:cubicBezTo>
                <a:cubicBezTo>
                  <a:pt x="2506284" y="3746053"/>
                  <a:pt x="2505472" y="3746784"/>
                  <a:pt x="2504660" y="3747514"/>
                </a:cubicBezTo>
                <a:close/>
                <a:moveTo>
                  <a:pt x="2525684" y="3813669"/>
                </a:moveTo>
                <a:cubicBezTo>
                  <a:pt x="2524142" y="3819919"/>
                  <a:pt x="2517567" y="3823329"/>
                  <a:pt x="2514482" y="3819919"/>
                </a:cubicBezTo>
                <a:cubicBezTo>
                  <a:pt x="2507177" y="3811964"/>
                  <a:pt x="2519434" y="3811721"/>
                  <a:pt x="2521544" y="3807175"/>
                </a:cubicBezTo>
                <a:cubicBezTo>
                  <a:pt x="2525197" y="3804010"/>
                  <a:pt x="2529255" y="3799708"/>
                  <a:pt x="2532421" y="3807094"/>
                </a:cubicBezTo>
                <a:cubicBezTo>
                  <a:pt x="2532827" y="3808068"/>
                  <a:pt x="2528038" y="3811396"/>
                  <a:pt x="2525684" y="3813669"/>
                </a:cubicBezTo>
                <a:close/>
                <a:moveTo>
                  <a:pt x="2521220" y="3717968"/>
                </a:moveTo>
                <a:cubicBezTo>
                  <a:pt x="2524953" y="3715046"/>
                  <a:pt x="2528931" y="3710744"/>
                  <a:pt x="2532178" y="3717805"/>
                </a:cubicBezTo>
                <a:cubicBezTo>
                  <a:pt x="2532584" y="3718698"/>
                  <a:pt x="2527794" y="3722026"/>
                  <a:pt x="2525440" y="3724218"/>
                </a:cubicBezTo>
                <a:cubicBezTo>
                  <a:pt x="2523330" y="3730712"/>
                  <a:pt x="2515943" y="3737530"/>
                  <a:pt x="2512778" y="3734040"/>
                </a:cubicBezTo>
                <a:cubicBezTo>
                  <a:pt x="2504660" y="3725192"/>
                  <a:pt x="2517567" y="3723163"/>
                  <a:pt x="2521220" y="3717968"/>
                </a:cubicBezTo>
                <a:close/>
                <a:moveTo>
                  <a:pt x="2539077" y="3796217"/>
                </a:moveTo>
                <a:cubicBezTo>
                  <a:pt x="2537373" y="3795243"/>
                  <a:pt x="2535830" y="3794350"/>
                  <a:pt x="2534288" y="3793457"/>
                </a:cubicBezTo>
                <a:cubicBezTo>
                  <a:pt x="2535100" y="3792646"/>
                  <a:pt x="2536074" y="3791104"/>
                  <a:pt x="2536723" y="3791185"/>
                </a:cubicBezTo>
                <a:cubicBezTo>
                  <a:pt x="2538428" y="3791591"/>
                  <a:pt x="2539970" y="3792727"/>
                  <a:pt x="2541512" y="3793539"/>
                </a:cubicBezTo>
                <a:cubicBezTo>
                  <a:pt x="2540782" y="3794432"/>
                  <a:pt x="2539970" y="3795243"/>
                  <a:pt x="2539077" y="3796217"/>
                </a:cubicBezTo>
                <a:close/>
                <a:moveTo>
                  <a:pt x="2535506" y="3705467"/>
                </a:moveTo>
                <a:cubicBezTo>
                  <a:pt x="2535993" y="3703763"/>
                  <a:pt x="2537129" y="3702302"/>
                  <a:pt x="2538022" y="3700759"/>
                </a:cubicBezTo>
                <a:cubicBezTo>
                  <a:pt x="2538753" y="3701571"/>
                  <a:pt x="2539564" y="3702464"/>
                  <a:pt x="2540457" y="3703438"/>
                </a:cubicBezTo>
                <a:cubicBezTo>
                  <a:pt x="2539564" y="3704899"/>
                  <a:pt x="2538590" y="3706441"/>
                  <a:pt x="2537616" y="3707902"/>
                </a:cubicBezTo>
                <a:cubicBezTo>
                  <a:pt x="2536967" y="3707091"/>
                  <a:pt x="2535343" y="3706035"/>
                  <a:pt x="2535506" y="3705467"/>
                </a:cubicBezTo>
                <a:close/>
                <a:moveTo>
                  <a:pt x="2541756" y="3610172"/>
                </a:moveTo>
                <a:cubicBezTo>
                  <a:pt x="2541675" y="3610253"/>
                  <a:pt x="2541594" y="3610334"/>
                  <a:pt x="2541512" y="3610415"/>
                </a:cubicBezTo>
                <a:cubicBezTo>
                  <a:pt x="2541188" y="3610740"/>
                  <a:pt x="2540944" y="3610983"/>
                  <a:pt x="2540620" y="3611308"/>
                </a:cubicBezTo>
                <a:cubicBezTo>
                  <a:pt x="2541025" y="3613987"/>
                  <a:pt x="2541837" y="3616746"/>
                  <a:pt x="2540863" y="3618695"/>
                </a:cubicBezTo>
                <a:cubicBezTo>
                  <a:pt x="2538428" y="3623646"/>
                  <a:pt x="2536155" y="3619831"/>
                  <a:pt x="2533720" y="3618370"/>
                </a:cubicBezTo>
                <a:cubicBezTo>
                  <a:pt x="2533639" y="3618451"/>
                  <a:pt x="2533558" y="3618532"/>
                  <a:pt x="2533477" y="3618614"/>
                </a:cubicBezTo>
                <a:cubicBezTo>
                  <a:pt x="2533314" y="3618776"/>
                  <a:pt x="2533152" y="3618938"/>
                  <a:pt x="2532908" y="3619182"/>
                </a:cubicBezTo>
                <a:cubicBezTo>
                  <a:pt x="2534207" y="3621536"/>
                  <a:pt x="2537048" y="3623484"/>
                  <a:pt x="2533558" y="3627218"/>
                </a:cubicBezTo>
                <a:cubicBezTo>
                  <a:pt x="2529742" y="3631276"/>
                  <a:pt x="2527957" y="3627867"/>
                  <a:pt x="2525603" y="3626568"/>
                </a:cubicBezTo>
                <a:cubicBezTo>
                  <a:pt x="2525522" y="3626649"/>
                  <a:pt x="2525440" y="3626731"/>
                  <a:pt x="2525359" y="3626812"/>
                </a:cubicBezTo>
                <a:cubicBezTo>
                  <a:pt x="2525116" y="3626812"/>
                  <a:pt x="2524953" y="3626893"/>
                  <a:pt x="2524710" y="3626893"/>
                </a:cubicBezTo>
                <a:cubicBezTo>
                  <a:pt x="2525846" y="3629409"/>
                  <a:pt x="2529742" y="3631114"/>
                  <a:pt x="2525684" y="3635172"/>
                </a:cubicBezTo>
                <a:cubicBezTo>
                  <a:pt x="2521869" y="3638987"/>
                  <a:pt x="2519839" y="3635660"/>
                  <a:pt x="2517323" y="3634523"/>
                </a:cubicBezTo>
                <a:cubicBezTo>
                  <a:pt x="2517323" y="3634685"/>
                  <a:pt x="2517242" y="3634767"/>
                  <a:pt x="2517242" y="3634929"/>
                </a:cubicBezTo>
                <a:cubicBezTo>
                  <a:pt x="2516917" y="3634929"/>
                  <a:pt x="2516755" y="3635091"/>
                  <a:pt x="2516430" y="3635091"/>
                </a:cubicBezTo>
                <a:cubicBezTo>
                  <a:pt x="2516836" y="3637851"/>
                  <a:pt x="2517810" y="3641017"/>
                  <a:pt x="2516755" y="3643046"/>
                </a:cubicBezTo>
                <a:cubicBezTo>
                  <a:pt x="2514320" y="3647835"/>
                  <a:pt x="2511804" y="3643939"/>
                  <a:pt x="2509206" y="3642640"/>
                </a:cubicBezTo>
                <a:cubicBezTo>
                  <a:pt x="2509206" y="3642803"/>
                  <a:pt x="2509125" y="3642884"/>
                  <a:pt x="2509125" y="3643046"/>
                </a:cubicBezTo>
                <a:cubicBezTo>
                  <a:pt x="2508882" y="3643290"/>
                  <a:pt x="2508557" y="3643533"/>
                  <a:pt x="2508313" y="3643858"/>
                </a:cubicBezTo>
                <a:cubicBezTo>
                  <a:pt x="2508638" y="3646618"/>
                  <a:pt x="2509287" y="3649540"/>
                  <a:pt x="2508151" y="3651488"/>
                </a:cubicBezTo>
                <a:cubicBezTo>
                  <a:pt x="2505472" y="3656277"/>
                  <a:pt x="2503281" y="3652381"/>
                  <a:pt x="2500927" y="3650757"/>
                </a:cubicBezTo>
                <a:cubicBezTo>
                  <a:pt x="2500845" y="3650839"/>
                  <a:pt x="2500764" y="3650920"/>
                  <a:pt x="2500683" y="3650920"/>
                </a:cubicBezTo>
                <a:cubicBezTo>
                  <a:pt x="2500521" y="3651082"/>
                  <a:pt x="2500358" y="3651326"/>
                  <a:pt x="2500115" y="3651488"/>
                </a:cubicBezTo>
                <a:cubicBezTo>
                  <a:pt x="2501414" y="3653842"/>
                  <a:pt x="2504255" y="3655790"/>
                  <a:pt x="2500683" y="3659443"/>
                </a:cubicBezTo>
                <a:cubicBezTo>
                  <a:pt x="2496949" y="3663339"/>
                  <a:pt x="2495163" y="3660255"/>
                  <a:pt x="2492891" y="3658875"/>
                </a:cubicBezTo>
                <a:cubicBezTo>
                  <a:pt x="2492809" y="3658956"/>
                  <a:pt x="2492728" y="3659037"/>
                  <a:pt x="2492647" y="3659118"/>
                </a:cubicBezTo>
                <a:cubicBezTo>
                  <a:pt x="2492322" y="3659443"/>
                  <a:pt x="2492079" y="3659767"/>
                  <a:pt x="2491754" y="3660011"/>
                </a:cubicBezTo>
                <a:cubicBezTo>
                  <a:pt x="2492079" y="3662365"/>
                  <a:pt x="2492322" y="3664719"/>
                  <a:pt x="2492647" y="3667154"/>
                </a:cubicBezTo>
                <a:cubicBezTo>
                  <a:pt x="2490212" y="3666992"/>
                  <a:pt x="2487777" y="3666830"/>
                  <a:pt x="2485341" y="3666667"/>
                </a:cubicBezTo>
                <a:cubicBezTo>
                  <a:pt x="2485098" y="3666911"/>
                  <a:pt x="2484936" y="3667073"/>
                  <a:pt x="2484692" y="3667317"/>
                </a:cubicBezTo>
                <a:cubicBezTo>
                  <a:pt x="2484449" y="3667560"/>
                  <a:pt x="2484124" y="3667804"/>
                  <a:pt x="2483880" y="3668128"/>
                </a:cubicBezTo>
                <a:cubicBezTo>
                  <a:pt x="2484205" y="3670807"/>
                  <a:pt x="2484773" y="3673648"/>
                  <a:pt x="2483799" y="3675515"/>
                </a:cubicBezTo>
                <a:cubicBezTo>
                  <a:pt x="2481283" y="3680142"/>
                  <a:pt x="2479010" y="3676570"/>
                  <a:pt x="2476656" y="3675028"/>
                </a:cubicBezTo>
                <a:cubicBezTo>
                  <a:pt x="2476575" y="3675109"/>
                  <a:pt x="2476494" y="3675190"/>
                  <a:pt x="2476413" y="3675271"/>
                </a:cubicBezTo>
                <a:cubicBezTo>
                  <a:pt x="2476088" y="3675596"/>
                  <a:pt x="2475763" y="3675921"/>
                  <a:pt x="2475520" y="3676246"/>
                </a:cubicBezTo>
                <a:cubicBezTo>
                  <a:pt x="2475763" y="3678599"/>
                  <a:pt x="2476007" y="3680872"/>
                  <a:pt x="2476250" y="3683226"/>
                </a:cubicBezTo>
                <a:cubicBezTo>
                  <a:pt x="2473896" y="3683145"/>
                  <a:pt x="2471542" y="3682983"/>
                  <a:pt x="2469107" y="3682901"/>
                </a:cubicBezTo>
                <a:cubicBezTo>
                  <a:pt x="2468864" y="3683145"/>
                  <a:pt x="2468701" y="3683388"/>
                  <a:pt x="2468458" y="3683551"/>
                </a:cubicBezTo>
                <a:cubicBezTo>
                  <a:pt x="2468133" y="3683551"/>
                  <a:pt x="2467890" y="3683713"/>
                  <a:pt x="2467565" y="3683713"/>
                </a:cubicBezTo>
                <a:cubicBezTo>
                  <a:pt x="2467727" y="3686311"/>
                  <a:pt x="2467890" y="3688908"/>
                  <a:pt x="2468052" y="3691506"/>
                </a:cubicBezTo>
                <a:cubicBezTo>
                  <a:pt x="2465536" y="3691343"/>
                  <a:pt x="2463019" y="3691181"/>
                  <a:pt x="2460503" y="3691019"/>
                </a:cubicBezTo>
                <a:cubicBezTo>
                  <a:pt x="2460503" y="3691262"/>
                  <a:pt x="2460422" y="3691425"/>
                  <a:pt x="2460341" y="3691668"/>
                </a:cubicBezTo>
                <a:cubicBezTo>
                  <a:pt x="2460016" y="3691668"/>
                  <a:pt x="2459772" y="3691830"/>
                  <a:pt x="2459448" y="3691830"/>
                </a:cubicBezTo>
                <a:cubicBezTo>
                  <a:pt x="2459610" y="3694428"/>
                  <a:pt x="2459772" y="3697106"/>
                  <a:pt x="2459935" y="3699704"/>
                </a:cubicBezTo>
                <a:cubicBezTo>
                  <a:pt x="2457419" y="3699542"/>
                  <a:pt x="2454902" y="3699379"/>
                  <a:pt x="2452386" y="3699217"/>
                </a:cubicBezTo>
                <a:cubicBezTo>
                  <a:pt x="2452386" y="3699461"/>
                  <a:pt x="2452305" y="3699623"/>
                  <a:pt x="2452305" y="3699866"/>
                </a:cubicBezTo>
                <a:cubicBezTo>
                  <a:pt x="2451980" y="3699866"/>
                  <a:pt x="2451818" y="3699948"/>
                  <a:pt x="2451493" y="3700029"/>
                </a:cubicBezTo>
                <a:cubicBezTo>
                  <a:pt x="2451737" y="3702870"/>
                  <a:pt x="2452548" y="3705954"/>
                  <a:pt x="2451493" y="3708065"/>
                </a:cubicBezTo>
                <a:cubicBezTo>
                  <a:pt x="2449058" y="3712773"/>
                  <a:pt x="2446704" y="3708958"/>
                  <a:pt x="2444188" y="3707578"/>
                </a:cubicBezTo>
                <a:cubicBezTo>
                  <a:pt x="2444188" y="3707659"/>
                  <a:pt x="2444106" y="3707821"/>
                  <a:pt x="2444106" y="3707902"/>
                </a:cubicBezTo>
                <a:cubicBezTo>
                  <a:pt x="2443863" y="3707902"/>
                  <a:pt x="2443619" y="3707983"/>
                  <a:pt x="2443376" y="3708065"/>
                </a:cubicBezTo>
                <a:cubicBezTo>
                  <a:pt x="2444675" y="3710500"/>
                  <a:pt x="2448814" y="3712692"/>
                  <a:pt x="2444025" y="3715208"/>
                </a:cubicBezTo>
                <a:cubicBezTo>
                  <a:pt x="2441915" y="3716263"/>
                  <a:pt x="2438911" y="3715451"/>
                  <a:pt x="2436151" y="3715289"/>
                </a:cubicBezTo>
                <a:cubicBezTo>
                  <a:pt x="2436151" y="3715451"/>
                  <a:pt x="2436070" y="3715533"/>
                  <a:pt x="2436070" y="3715614"/>
                </a:cubicBezTo>
                <a:cubicBezTo>
                  <a:pt x="2440373" y="3717968"/>
                  <a:pt x="2438749" y="3721052"/>
                  <a:pt x="2435827" y="3723406"/>
                </a:cubicBezTo>
                <a:cubicBezTo>
                  <a:pt x="2434690" y="3724299"/>
                  <a:pt x="2430226" y="3723487"/>
                  <a:pt x="2429901" y="3722595"/>
                </a:cubicBezTo>
                <a:cubicBezTo>
                  <a:pt x="2428197" y="3717399"/>
                  <a:pt x="2431849" y="3716344"/>
                  <a:pt x="2435989" y="3716101"/>
                </a:cubicBezTo>
                <a:cubicBezTo>
                  <a:pt x="2435989" y="3715938"/>
                  <a:pt x="2436070" y="3715776"/>
                  <a:pt x="2436070" y="3715614"/>
                </a:cubicBezTo>
                <a:cubicBezTo>
                  <a:pt x="2435827" y="3715451"/>
                  <a:pt x="2435583" y="3715289"/>
                  <a:pt x="2435259" y="3715208"/>
                </a:cubicBezTo>
                <a:cubicBezTo>
                  <a:pt x="2435502" y="3715208"/>
                  <a:pt x="2435827" y="3715289"/>
                  <a:pt x="2436151" y="3715289"/>
                </a:cubicBezTo>
                <a:cubicBezTo>
                  <a:pt x="2436557" y="3710906"/>
                  <a:pt x="2439074" y="3708633"/>
                  <a:pt x="2443376" y="3708065"/>
                </a:cubicBezTo>
                <a:cubicBezTo>
                  <a:pt x="2443214" y="3707740"/>
                  <a:pt x="2443051" y="3707496"/>
                  <a:pt x="2443051" y="3707172"/>
                </a:cubicBezTo>
                <a:cubicBezTo>
                  <a:pt x="2443457" y="3707253"/>
                  <a:pt x="2443782" y="3707415"/>
                  <a:pt x="2444188" y="3707578"/>
                </a:cubicBezTo>
                <a:cubicBezTo>
                  <a:pt x="2444675" y="3703113"/>
                  <a:pt x="2447029" y="3700435"/>
                  <a:pt x="2451493" y="3700029"/>
                </a:cubicBezTo>
                <a:cubicBezTo>
                  <a:pt x="2451493" y="3699785"/>
                  <a:pt x="2451412" y="3699461"/>
                  <a:pt x="2451412" y="3699217"/>
                </a:cubicBezTo>
                <a:cubicBezTo>
                  <a:pt x="2451737" y="3699217"/>
                  <a:pt x="2452061" y="3699298"/>
                  <a:pt x="2452386" y="3699298"/>
                </a:cubicBezTo>
                <a:cubicBezTo>
                  <a:pt x="2452711" y="3694915"/>
                  <a:pt x="2455146" y="3692480"/>
                  <a:pt x="2459448" y="3691912"/>
                </a:cubicBezTo>
                <a:cubicBezTo>
                  <a:pt x="2459448" y="3691587"/>
                  <a:pt x="2459448" y="3691262"/>
                  <a:pt x="2459367" y="3691019"/>
                </a:cubicBezTo>
                <a:cubicBezTo>
                  <a:pt x="2459691" y="3691019"/>
                  <a:pt x="2460097" y="3691100"/>
                  <a:pt x="2460422" y="3691100"/>
                </a:cubicBezTo>
                <a:cubicBezTo>
                  <a:pt x="2460828" y="3686798"/>
                  <a:pt x="2463182" y="3684363"/>
                  <a:pt x="2467484" y="3683794"/>
                </a:cubicBezTo>
                <a:cubicBezTo>
                  <a:pt x="2467484" y="3683470"/>
                  <a:pt x="2467484" y="3683145"/>
                  <a:pt x="2467403" y="3682820"/>
                </a:cubicBezTo>
                <a:cubicBezTo>
                  <a:pt x="2467971" y="3682820"/>
                  <a:pt x="2468458" y="3682901"/>
                  <a:pt x="2469026" y="3682901"/>
                </a:cubicBezTo>
                <a:cubicBezTo>
                  <a:pt x="2471136" y="3680710"/>
                  <a:pt x="2473247" y="3678518"/>
                  <a:pt x="2475439" y="3676246"/>
                </a:cubicBezTo>
                <a:cubicBezTo>
                  <a:pt x="2475358" y="3675677"/>
                  <a:pt x="2475276" y="3675028"/>
                  <a:pt x="2475276" y="3674460"/>
                </a:cubicBezTo>
                <a:cubicBezTo>
                  <a:pt x="2475763" y="3674541"/>
                  <a:pt x="2476169" y="3674784"/>
                  <a:pt x="2476656" y="3675109"/>
                </a:cubicBezTo>
                <a:cubicBezTo>
                  <a:pt x="2479091" y="3672755"/>
                  <a:pt x="2481527" y="3670482"/>
                  <a:pt x="2483962" y="3668209"/>
                </a:cubicBezTo>
                <a:cubicBezTo>
                  <a:pt x="2483880" y="3667722"/>
                  <a:pt x="2483799" y="3667154"/>
                  <a:pt x="2483799" y="3666667"/>
                </a:cubicBezTo>
                <a:cubicBezTo>
                  <a:pt x="2484367" y="3666667"/>
                  <a:pt x="2484854" y="3666748"/>
                  <a:pt x="2485423" y="3666748"/>
                </a:cubicBezTo>
                <a:cubicBezTo>
                  <a:pt x="2487533" y="3664557"/>
                  <a:pt x="2489725" y="3662284"/>
                  <a:pt x="2491835" y="3660092"/>
                </a:cubicBezTo>
                <a:cubicBezTo>
                  <a:pt x="2491754" y="3659524"/>
                  <a:pt x="2491673" y="3658956"/>
                  <a:pt x="2491592" y="3658306"/>
                </a:cubicBezTo>
                <a:cubicBezTo>
                  <a:pt x="2492079" y="3658388"/>
                  <a:pt x="2492485" y="3658631"/>
                  <a:pt x="2492972" y="3658875"/>
                </a:cubicBezTo>
                <a:cubicBezTo>
                  <a:pt x="2495326" y="3656358"/>
                  <a:pt x="2497761" y="3653923"/>
                  <a:pt x="2500196" y="3651488"/>
                </a:cubicBezTo>
                <a:cubicBezTo>
                  <a:pt x="2499953" y="3651001"/>
                  <a:pt x="2499709" y="3650595"/>
                  <a:pt x="2499628" y="3650108"/>
                </a:cubicBezTo>
                <a:cubicBezTo>
                  <a:pt x="2500115" y="3650189"/>
                  <a:pt x="2500521" y="3650433"/>
                  <a:pt x="2500927" y="3650757"/>
                </a:cubicBezTo>
                <a:cubicBezTo>
                  <a:pt x="2503362" y="3648403"/>
                  <a:pt x="2505797" y="3646131"/>
                  <a:pt x="2508313" y="3643858"/>
                </a:cubicBezTo>
                <a:cubicBezTo>
                  <a:pt x="2508232" y="3643371"/>
                  <a:pt x="2508151" y="3642803"/>
                  <a:pt x="2508151" y="3642316"/>
                </a:cubicBezTo>
                <a:cubicBezTo>
                  <a:pt x="2508475" y="3642397"/>
                  <a:pt x="2508882" y="3642478"/>
                  <a:pt x="2509206" y="3642722"/>
                </a:cubicBezTo>
                <a:cubicBezTo>
                  <a:pt x="2509612" y="3638257"/>
                  <a:pt x="2512128" y="3635741"/>
                  <a:pt x="2516430" y="3635172"/>
                </a:cubicBezTo>
                <a:cubicBezTo>
                  <a:pt x="2516430" y="3634848"/>
                  <a:pt x="2516349" y="3634604"/>
                  <a:pt x="2516349" y="3634280"/>
                </a:cubicBezTo>
                <a:cubicBezTo>
                  <a:pt x="2516674" y="3634361"/>
                  <a:pt x="2516999" y="3634442"/>
                  <a:pt x="2517323" y="3634604"/>
                </a:cubicBezTo>
                <a:cubicBezTo>
                  <a:pt x="2517567" y="3629815"/>
                  <a:pt x="2520002" y="3627299"/>
                  <a:pt x="2524629" y="3626893"/>
                </a:cubicBezTo>
                <a:cubicBezTo>
                  <a:pt x="2524466" y="3626649"/>
                  <a:pt x="2524385" y="3626325"/>
                  <a:pt x="2524304" y="3626081"/>
                </a:cubicBezTo>
                <a:cubicBezTo>
                  <a:pt x="2524710" y="3626162"/>
                  <a:pt x="2525116" y="3626325"/>
                  <a:pt x="2525522" y="3626487"/>
                </a:cubicBezTo>
                <a:cubicBezTo>
                  <a:pt x="2527957" y="3624052"/>
                  <a:pt x="2530392" y="3621536"/>
                  <a:pt x="2532827" y="3619101"/>
                </a:cubicBezTo>
                <a:cubicBezTo>
                  <a:pt x="2532584" y="3618695"/>
                  <a:pt x="2532421" y="3618208"/>
                  <a:pt x="2532340" y="3617802"/>
                </a:cubicBezTo>
                <a:cubicBezTo>
                  <a:pt x="2532746" y="3617883"/>
                  <a:pt x="2533233" y="3618045"/>
                  <a:pt x="2533639" y="3618370"/>
                </a:cubicBezTo>
                <a:cubicBezTo>
                  <a:pt x="2535912" y="3616016"/>
                  <a:pt x="2538266" y="3613662"/>
                  <a:pt x="2540538" y="3611308"/>
                </a:cubicBezTo>
                <a:cubicBezTo>
                  <a:pt x="2540457" y="3610740"/>
                  <a:pt x="2540295" y="3610090"/>
                  <a:pt x="2540295" y="3609603"/>
                </a:cubicBezTo>
                <a:cubicBezTo>
                  <a:pt x="2540863" y="3609603"/>
                  <a:pt x="2541269" y="3609847"/>
                  <a:pt x="2541756" y="3610172"/>
                </a:cubicBezTo>
                <a:cubicBezTo>
                  <a:pt x="2544191" y="3607899"/>
                  <a:pt x="2546626" y="3605545"/>
                  <a:pt x="2549061" y="3603272"/>
                </a:cubicBezTo>
                <a:cubicBezTo>
                  <a:pt x="2548980" y="3602785"/>
                  <a:pt x="2548899" y="3602217"/>
                  <a:pt x="2548899" y="3601730"/>
                </a:cubicBezTo>
                <a:cubicBezTo>
                  <a:pt x="2549386" y="3601730"/>
                  <a:pt x="2549954" y="3601730"/>
                  <a:pt x="2550441" y="3601811"/>
                </a:cubicBezTo>
                <a:cubicBezTo>
                  <a:pt x="2552714" y="3599213"/>
                  <a:pt x="2554906" y="3596535"/>
                  <a:pt x="2557179" y="3593937"/>
                </a:cubicBezTo>
                <a:cubicBezTo>
                  <a:pt x="2556935" y="3593612"/>
                  <a:pt x="2556773" y="3593207"/>
                  <a:pt x="2556692" y="3592801"/>
                </a:cubicBezTo>
                <a:cubicBezTo>
                  <a:pt x="2557098" y="3592882"/>
                  <a:pt x="2557503" y="3593044"/>
                  <a:pt x="2557828" y="3593288"/>
                </a:cubicBezTo>
                <a:cubicBezTo>
                  <a:pt x="2560182" y="3591015"/>
                  <a:pt x="2562617" y="3588661"/>
                  <a:pt x="2565052" y="3586388"/>
                </a:cubicBezTo>
                <a:cubicBezTo>
                  <a:pt x="2564728" y="3585982"/>
                  <a:pt x="2564484" y="3585495"/>
                  <a:pt x="2564403" y="3585008"/>
                </a:cubicBezTo>
                <a:cubicBezTo>
                  <a:pt x="2564890" y="3585090"/>
                  <a:pt x="2565296" y="3585414"/>
                  <a:pt x="2565702" y="3585739"/>
                </a:cubicBezTo>
                <a:cubicBezTo>
                  <a:pt x="2568218" y="3583466"/>
                  <a:pt x="2570816" y="3581193"/>
                  <a:pt x="2573332" y="3578920"/>
                </a:cubicBezTo>
                <a:cubicBezTo>
                  <a:pt x="2573332" y="3578433"/>
                  <a:pt x="2573332" y="3577946"/>
                  <a:pt x="2573332" y="3577459"/>
                </a:cubicBezTo>
                <a:cubicBezTo>
                  <a:pt x="2573575" y="3577865"/>
                  <a:pt x="2573738" y="3578028"/>
                  <a:pt x="2573981" y="3578352"/>
                </a:cubicBezTo>
                <a:cubicBezTo>
                  <a:pt x="2574062" y="3578271"/>
                  <a:pt x="2574143" y="3578271"/>
                  <a:pt x="2574143" y="3578190"/>
                </a:cubicBezTo>
                <a:cubicBezTo>
                  <a:pt x="2574955" y="3571696"/>
                  <a:pt x="2578933" y="3569504"/>
                  <a:pt x="2584777" y="3570966"/>
                </a:cubicBezTo>
                <a:cubicBezTo>
                  <a:pt x="2585426" y="3571128"/>
                  <a:pt x="2586157" y="3576161"/>
                  <a:pt x="2585183" y="3576972"/>
                </a:cubicBezTo>
                <a:cubicBezTo>
                  <a:pt x="2581855" y="3579813"/>
                  <a:pt x="2577878" y="3583953"/>
                  <a:pt x="2573900" y="3578433"/>
                </a:cubicBezTo>
                <a:cubicBezTo>
                  <a:pt x="2573656" y="3578596"/>
                  <a:pt x="2573494" y="3578839"/>
                  <a:pt x="2573251" y="3579002"/>
                </a:cubicBezTo>
                <a:cubicBezTo>
                  <a:pt x="2573251" y="3581761"/>
                  <a:pt x="2573656" y="3584684"/>
                  <a:pt x="2572439" y="3586713"/>
                </a:cubicBezTo>
                <a:cubicBezTo>
                  <a:pt x="2569679" y="3591259"/>
                  <a:pt x="2567731" y="3587525"/>
                  <a:pt x="2565620" y="3585820"/>
                </a:cubicBezTo>
                <a:cubicBezTo>
                  <a:pt x="2565539" y="3585901"/>
                  <a:pt x="2565539" y="3585901"/>
                  <a:pt x="2565458" y="3585982"/>
                </a:cubicBezTo>
                <a:cubicBezTo>
                  <a:pt x="2565296" y="3586145"/>
                  <a:pt x="2565133" y="3586307"/>
                  <a:pt x="2564890" y="3586469"/>
                </a:cubicBezTo>
                <a:cubicBezTo>
                  <a:pt x="2566432" y="3588661"/>
                  <a:pt x="2569760" y="3590366"/>
                  <a:pt x="2565864" y="3594343"/>
                </a:cubicBezTo>
                <a:cubicBezTo>
                  <a:pt x="2561805" y="3598402"/>
                  <a:pt x="2560101" y="3594749"/>
                  <a:pt x="2557747" y="3593369"/>
                </a:cubicBezTo>
                <a:cubicBezTo>
                  <a:pt x="2557585" y="3593531"/>
                  <a:pt x="2557422" y="3593694"/>
                  <a:pt x="2557260" y="3593856"/>
                </a:cubicBezTo>
                <a:cubicBezTo>
                  <a:pt x="2557179" y="3593937"/>
                  <a:pt x="2557179" y="3594018"/>
                  <a:pt x="2557098" y="3594018"/>
                </a:cubicBezTo>
                <a:cubicBezTo>
                  <a:pt x="2558721" y="3596372"/>
                  <a:pt x="2563023" y="3598402"/>
                  <a:pt x="2558153" y="3601405"/>
                </a:cubicBezTo>
                <a:cubicBezTo>
                  <a:pt x="2556123" y="3602623"/>
                  <a:pt x="2553120" y="3602054"/>
                  <a:pt x="2550360" y="3601973"/>
                </a:cubicBezTo>
                <a:cubicBezTo>
                  <a:pt x="2550117" y="3602217"/>
                  <a:pt x="2549954" y="3602460"/>
                  <a:pt x="2549711" y="3602704"/>
                </a:cubicBezTo>
                <a:cubicBezTo>
                  <a:pt x="2549467" y="3602947"/>
                  <a:pt x="2549143" y="3603272"/>
                  <a:pt x="2548899" y="3603515"/>
                </a:cubicBezTo>
                <a:cubicBezTo>
                  <a:pt x="2549224" y="3606194"/>
                  <a:pt x="2549792" y="3609035"/>
                  <a:pt x="2548737" y="3610983"/>
                </a:cubicBezTo>
                <a:cubicBezTo>
                  <a:pt x="2546302" y="3615367"/>
                  <a:pt x="2544110" y="3611795"/>
                  <a:pt x="2541756" y="3610172"/>
                </a:cubicBezTo>
                <a:close/>
                <a:moveTo>
                  <a:pt x="2571708" y="3680385"/>
                </a:moveTo>
                <a:cubicBezTo>
                  <a:pt x="2571790" y="3681035"/>
                  <a:pt x="2570166" y="3681927"/>
                  <a:pt x="2569354" y="3682658"/>
                </a:cubicBezTo>
                <a:cubicBezTo>
                  <a:pt x="2568624" y="3681035"/>
                  <a:pt x="2567650" y="3679411"/>
                  <a:pt x="2567325" y="3677707"/>
                </a:cubicBezTo>
                <a:cubicBezTo>
                  <a:pt x="2567244" y="3677138"/>
                  <a:pt x="2568867" y="3676164"/>
                  <a:pt x="2569679" y="3675434"/>
                </a:cubicBezTo>
                <a:cubicBezTo>
                  <a:pt x="2570491" y="3677057"/>
                  <a:pt x="2571465" y="3678681"/>
                  <a:pt x="2571708" y="3680385"/>
                </a:cubicBezTo>
                <a:close/>
                <a:moveTo>
                  <a:pt x="2553363" y="3685986"/>
                </a:moveTo>
                <a:cubicBezTo>
                  <a:pt x="2556042" y="3684363"/>
                  <a:pt x="2560669" y="3685418"/>
                  <a:pt x="2559451" y="3690126"/>
                </a:cubicBezTo>
                <a:cubicBezTo>
                  <a:pt x="2558559" y="3693454"/>
                  <a:pt x="2555393" y="3696214"/>
                  <a:pt x="2552714" y="3698730"/>
                </a:cubicBezTo>
                <a:cubicBezTo>
                  <a:pt x="2552308" y="3699055"/>
                  <a:pt x="2549061" y="3696376"/>
                  <a:pt x="2546626" y="3694753"/>
                </a:cubicBezTo>
                <a:cubicBezTo>
                  <a:pt x="2548899" y="3691668"/>
                  <a:pt x="2550523" y="3687772"/>
                  <a:pt x="2553363" y="3685986"/>
                </a:cubicBezTo>
                <a:close/>
                <a:moveTo>
                  <a:pt x="2574306" y="3764966"/>
                </a:moveTo>
                <a:cubicBezTo>
                  <a:pt x="2571627" y="3767645"/>
                  <a:pt x="2568867" y="3770324"/>
                  <a:pt x="2566189" y="3773002"/>
                </a:cubicBezTo>
                <a:cubicBezTo>
                  <a:pt x="2564078" y="3779496"/>
                  <a:pt x="2556773" y="3786477"/>
                  <a:pt x="2553445" y="3782824"/>
                </a:cubicBezTo>
                <a:cubicBezTo>
                  <a:pt x="2545165" y="3773976"/>
                  <a:pt x="2558153" y="3771866"/>
                  <a:pt x="2561887" y="3766589"/>
                </a:cubicBezTo>
                <a:cubicBezTo>
                  <a:pt x="2563835" y="3764560"/>
                  <a:pt x="2565864" y="3762612"/>
                  <a:pt x="2567812" y="3760583"/>
                </a:cubicBezTo>
                <a:cubicBezTo>
                  <a:pt x="2573007" y="3755632"/>
                  <a:pt x="2578040" y="3743374"/>
                  <a:pt x="2585021" y="3750355"/>
                </a:cubicBezTo>
                <a:cubicBezTo>
                  <a:pt x="2591514" y="3756930"/>
                  <a:pt x="2580150" y="3761395"/>
                  <a:pt x="2574306" y="3764966"/>
                </a:cubicBezTo>
                <a:close/>
                <a:moveTo>
                  <a:pt x="2581449" y="3668778"/>
                </a:moveTo>
                <a:cubicBezTo>
                  <a:pt x="2578202" y="3671050"/>
                  <a:pt x="2575767" y="3670239"/>
                  <a:pt x="2575767" y="3666343"/>
                </a:cubicBezTo>
                <a:cubicBezTo>
                  <a:pt x="2575767" y="3664232"/>
                  <a:pt x="2578121" y="3660173"/>
                  <a:pt x="2578527" y="3660255"/>
                </a:cubicBezTo>
                <a:cubicBezTo>
                  <a:pt x="2581774" y="3661147"/>
                  <a:pt x="2584858" y="3662771"/>
                  <a:pt x="2588024" y="3664232"/>
                </a:cubicBezTo>
                <a:cubicBezTo>
                  <a:pt x="2585832" y="3665774"/>
                  <a:pt x="2583641" y="3667235"/>
                  <a:pt x="2581449" y="3668778"/>
                </a:cubicBezTo>
                <a:close/>
                <a:moveTo>
                  <a:pt x="2569923" y="3143759"/>
                </a:moveTo>
                <a:cubicBezTo>
                  <a:pt x="2567650" y="3146519"/>
                  <a:pt x="2565377" y="3149278"/>
                  <a:pt x="2563023" y="3152119"/>
                </a:cubicBezTo>
                <a:cubicBezTo>
                  <a:pt x="2559776" y="3154717"/>
                  <a:pt x="2556529" y="3157314"/>
                  <a:pt x="2553282" y="3159912"/>
                </a:cubicBezTo>
                <a:cubicBezTo>
                  <a:pt x="2548006" y="3165431"/>
                  <a:pt x="2542649" y="3170951"/>
                  <a:pt x="2537373" y="3176471"/>
                </a:cubicBezTo>
                <a:cubicBezTo>
                  <a:pt x="2534775" y="3179149"/>
                  <a:pt x="2532259" y="3181828"/>
                  <a:pt x="2529661" y="3184507"/>
                </a:cubicBezTo>
                <a:cubicBezTo>
                  <a:pt x="2524142" y="3190189"/>
                  <a:pt x="2518622" y="3195871"/>
                  <a:pt x="2513102" y="3201553"/>
                </a:cubicBezTo>
                <a:cubicBezTo>
                  <a:pt x="2510343" y="3203988"/>
                  <a:pt x="2507583" y="3206423"/>
                  <a:pt x="2504823" y="3208858"/>
                </a:cubicBezTo>
                <a:cubicBezTo>
                  <a:pt x="2502550" y="3211618"/>
                  <a:pt x="2500358" y="3214378"/>
                  <a:pt x="2498086" y="3217138"/>
                </a:cubicBezTo>
                <a:cubicBezTo>
                  <a:pt x="2494839" y="3219735"/>
                  <a:pt x="2491673" y="3222414"/>
                  <a:pt x="2488426" y="3225011"/>
                </a:cubicBezTo>
                <a:cubicBezTo>
                  <a:pt x="2486153" y="3227772"/>
                  <a:pt x="2483880" y="3230612"/>
                  <a:pt x="2481608" y="3233372"/>
                </a:cubicBezTo>
                <a:cubicBezTo>
                  <a:pt x="2473085" y="3241571"/>
                  <a:pt x="2464562" y="3249769"/>
                  <a:pt x="2456039" y="3258048"/>
                </a:cubicBezTo>
                <a:cubicBezTo>
                  <a:pt x="2449220" y="3267059"/>
                  <a:pt x="2442808" y="3276799"/>
                  <a:pt x="2428278" y="3279559"/>
                </a:cubicBezTo>
                <a:cubicBezTo>
                  <a:pt x="2431849" y="3264705"/>
                  <a:pt x="2441428" y="3258535"/>
                  <a:pt x="2451412" y="3252772"/>
                </a:cubicBezTo>
                <a:cubicBezTo>
                  <a:pt x="2456688" y="3241814"/>
                  <a:pt x="2465130" y="3234103"/>
                  <a:pt x="2475682" y="3228340"/>
                </a:cubicBezTo>
                <a:cubicBezTo>
                  <a:pt x="2476250" y="3223388"/>
                  <a:pt x="2478929" y="3220628"/>
                  <a:pt x="2484043" y="3220466"/>
                </a:cubicBezTo>
                <a:cubicBezTo>
                  <a:pt x="2486722" y="3217706"/>
                  <a:pt x="2489319" y="3214946"/>
                  <a:pt x="2491998" y="3212186"/>
                </a:cubicBezTo>
                <a:cubicBezTo>
                  <a:pt x="2494839" y="3209589"/>
                  <a:pt x="2497599" y="3206991"/>
                  <a:pt x="2500440" y="3204394"/>
                </a:cubicBezTo>
                <a:cubicBezTo>
                  <a:pt x="2500521" y="3199361"/>
                  <a:pt x="2503118" y="3196520"/>
                  <a:pt x="2508070" y="3195871"/>
                </a:cubicBezTo>
                <a:cubicBezTo>
                  <a:pt x="2511479" y="3188403"/>
                  <a:pt x="2516187" y="3182315"/>
                  <a:pt x="2524466" y="3179718"/>
                </a:cubicBezTo>
                <a:cubicBezTo>
                  <a:pt x="2527145" y="3177039"/>
                  <a:pt x="2529905" y="3174360"/>
                  <a:pt x="2532584" y="3171682"/>
                </a:cubicBezTo>
                <a:cubicBezTo>
                  <a:pt x="2535181" y="3163402"/>
                  <a:pt x="2540538" y="3157883"/>
                  <a:pt x="2548980" y="3155528"/>
                </a:cubicBezTo>
                <a:cubicBezTo>
                  <a:pt x="2551659" y="3152769"/>
                  <a:pt x="2554256" y="3150009"/>
                  <a:pt x="2556935" y="3147249"/>
                </a:cubicBezTo>
                <a:cubicBezTo>
                  <a:pt x="2559776" y="3144651"/>
                  <a:pt x="2562536" y="3142054"/>
                  <a:pt x="2565377" y="3139457"/>
                </a:cubicBezTo>
                <a:cubicBezTo>
                  <a:pt x="2567406" y="3128904"/>
                  <a:pt x="2575929" y="3125170"/>
                  <a:pt x="2588186" y="3119569"/>
                </a:cubicBezTo>
                <a:cubicBezTo>
                  <a:pt x="2586238" y="3133044"/>
                  <a:pt x="2578040" y="3138320"/>
                  <a:pt x="2569923" y="3143759"/>
                </a:cubicBezTo>
                <a:close/>
                <a:moveTo>
                  <a:pt x="2534288" y="3132476"/>
                </a:moveTo>
                <a:cubicBezTo>
                  <a:pt x="2515781" y="3157314"/>
                  <a:pt x="2493621" y="3178419"/>
                  <a:pt x="2469351" y="3197494"/>
                </a:cubicBezTo>
                <a:cubicBezTo>
                  <a:pt x="2460097" y="3213566"/>
                  <a:pt x="2446054" y="3224849"/>
                  <a:pt x="2426411" y="3240272"/>
                </a:cubicBezTo>
                <a:cubicBezTo>
                  <a:pt x="2434528" y="3214865"/>
                  <a:pt x="2451655" y="3205043"/>
                  <a:pt x="2464968" y="3192299"/>
                </a:cubicBezTo>
                <a:cubicBezTo>
                  <a:pt x="2486397" y="3170870"/>
                  <a:pt x="2507826" y="3149441"/>
                  <a:pt x="2529255" y="3127930"/>
                </a:cubicBezTo>
                <a:cubicBezTo>
                  <a:pt x="2546464" y="3108530"/>
                  <a:pt x="2563348" y="3088724"/>
                  <a:pt x="2590540" y="3080282"/>
                </a:cubicBezTo>
                <a:cubicBezTo>
                  <a:pt x="2571708" y="3097653"/>
                  <a:pt x="2552958" y="3115024"/>
                  <a:pt x="2534288" y="3132476"/>
                </a:cubicBezTo>
                <a:close/>
                <a:moveTo>
                  <a:pt x="2443538" y="3171682"/>
                </a:moveTo>
                <a:cubicBezTo>
                  <a:pt x="2445892" y="3163321"/>
                  <a:pt x="2451655" y="3158207"/>
                  <a:pt x="2459529" y="3155123"/>
                </a:cubicBezTo>
                <a:cubicBezTo>
                  <a:pt x="2462289" y="3152444"/>
                  <a:pt x="2464968" y="3149765"/>
                  <a:pt x="2467727" y="3147087"/>
                </a:cubicBezTo>
                <a:cubicBezTo>
                  <a:pt x="2470487" y="3144408"/>
                  <a:pt x="2473166" y="3141729"/>
                  <a:pt x="2475926" y="3139051"/>
                </a:cubicBezTo>
                <a:cubicBezTo>
                  <a:pt x="2497355" y="3111777"/>
                  <a:pt x="2521788" y="3087506"/>
                  <a:pt x="2548980" y="3065915"/>
                </a:cubicBezTo>
                <a:cubicBezTo>
                  <a:pt x="2557341" y="3050979"/>
                  <a:pt x="2569923" y="3040914"/>
                  <a:pt x="2588917" y="3037505"/>
                </a:cubicBezTo>
                <a:cubicBezTo>
                  <a:pt x="2577066" y="3048706"/>
                  <a:pt x="2565215" y="3059908"/>
                  <a:pt x="2553363" y="3071110"/>
                </a:cubicBezTo>
                <a:cubicBezTo>
                  <a:pt x="2529174" y="3095543"/>
                  <a:pt x="2504985" y="3119894"/>
                  <a:pt x="2480796" y="3144327"/>
                </a:cubicBezTo>
                <a:cubicBezTo>
                  <a:pt x="2478199" y="3146924"/>
                  <a:pt x="2475682" y="3149441"/>
                  <a:pt x="2473085" y="3152038"/>
                </a:cubicBezTo>
                <a:cubicBezTo>
                  <a:pt x="2470406" y="3154717"/>
                  <a:pt x="2467646" y="3157477"/>
                  <a:pt x="2464968" y="3160155"/>
                </a:cubicBezTo>
                <a:cubicBezTo>
                  <a:pt x="2459448" y="3165350"/>
                  <a:pt x="2453928" y="3170545"/>
                  <a:pt x="2448408" y="3175740"/>
                </a:cubicBezTo>
                <a:cubicBezTo>
                  <a:pt x="2443701" y="3181341"/>
                  <a:pt x="2438424" y="3193679"/>
                  <a:pt x="2431687" y="3186617"/>
                </a:cubicBezTo>
                <a:cubicBezTo>
                  <a:pt x="2425031" y="3179636"/>
                  <a:pt x="2437126" y="3175172"/>
                  <a:pt x="2443538" y="3171682"/>
                </a:cubicBezTo>
                <a:close/>
                <a:moveTo>
                  <a:pt x="2566757" y="3010718"/>
                </a:moveTo>
                <a:cubicBezTo>
                  <a:pt x="2561724" y="3021920"/>
                  <a:pt x="2553201" y="3029712"/>
                  <a:pt x="2542405" y="3035151"/>
                </a:cubicBezTo>
                <a:cubicBezTo>
                  <a:pt x="2541756" y="3040102"/>
                  <a:pt x="2539158" y="3042862"/>
                  <a:pt x="2534045" y="3043025"/>
                </a:cubicBezTo>
                <a:cubicBezTo>
                  <a:pt x="2531366" y="3045784"/>
                  <a:pt x="2528768" y="3048544"/>
                  <a:pt x="2526090" y="3051304"/>
                </a:cubicBezTo>
                <a:cubicBezTo>
                  <a:pt x="2523249" y="3053901"/>
                  <a:pt x="2520489" y="3056499"/>
                  <a:pt x="2517648" y="3059096"/>
                </a:cubicBezTo>
                <a:cubicBezTo>
                  <a:pt x="2510667" y="3073707"/>
                  <a:pt x="2498654" y="3083367"/>
                  <a:pt x="2485341" y="3091809"/>
                </a:cubicBezTo>
                <a:cubicBezTo>
                  <a:pt x="2482582" y="3100007"/>
                  <a:pt x="2477549" y="3105770"/>
                  <a:pt x="2468783" y="3107718"/>
                </a:cubicBezTo>
                <a:cubicBezTo>
                  <a:pt x="2468214" y="3112751"/>
                  <a:pt x="2465211" y="3114943"/>
                  <a:pt x="2460503" y="3115267"/>
                </a:cubicBezTo>
                <a:cubicBezTo>
                  <a:pt x="2460746" y="3115511"/>
                  <a:pt x="2460909" y="3115754"/>
                  <a:pt x="2461234" y="3115998"/>
                </a:cubicBezTo>
                <a:cubicBezTo>
                  <a:pt x="2460828" y="3115998"/>
                  <a:pt x="2460422" y="3115998"/>
                  <a:pt x="2460097" y="3115917"/>
                </a:cubicBezTo>
                <a:cubicBezTo>
                  <a:pt x="2459691" y="3120219"/>
                  <a:pt x="2457337" y="3122654"/>
                  <a:pt x="2453198" y="3123385"/>
                </a:cubicBezTo>
                <a:cubicBezTo>
                  <a:pt x="2453198" y="3123709"/>
                  <a:pt x="2453279" y="3124034"/>
                  <a:pt x="2453279" y="3124440"/>
                </a:cubicBezTo>
                <a:cubicBezTo>
                  <a:pt x="2452792" y="3124359"/>
                  <a:pt x="2452386" y="3124115"/>
                  <a:pt x="2451980" y="3123872"/>
                </a:cubicBezTo>
                <a:cubicBezTo>
                  <a:pt x="2449464" y="3126307"/>
                  <a:pt x="2447029" y="3128661"/>
                  <a:pt x="2444512" y="3131096"/>
                </a:cubicBezTo>
                <a:cubicBezTo>
                  <a:pt x="2444675" y="3131502"/>
                  <a:pt x="2444837" y="3131907"/>
                  <a:pt x="2444918" y="3132313"/>
                </a:cubicBezTo>
                <a:cubicBezTo>
                  <a:pt x="2444593" y="3131989"/>
                  <a:pt x="2444269" y="3131907"/>
                  <a:pt x="2443944" y="3131664"/>
                </a:cubicBezTo>
                <a:cubicBezTo>
                  <a:pt x="2442239" y="3138077"/>
                  <a:pt x="2438262" y="3142379"/>
                  <a:pt x="2431768" y="3143759"/>
                </a:cubicBezTo>
                <a:cubicBezTo>
                  <a:pt x="2431362" y="3143840"/>
                  <a:pt x="2429171" y="3139781"/>
                  <a:pt x="2429658" y="3139051"/>
                </a:cubicBezTo>
                <a:cubicBezTo>
                  <a:pt x="2433148" y="3134099"/>
                  <a:pt x="2435177" y="3124846"/>
                  <a:pt x="2443944" y="3131745"/>
                </a:cubicBezTo>
                <a:cubicBezTo>
                  <a:pt x="2443944" y="3131745"/>
                  <a:pt x="2443944" y="3131745"/>
                  <a:pt x="2443944" y="3131745"/>
                </a:cubicBezTo>
                <a:cubicBezTo>
                  <a:pt x="2444106" y="3131583"/>
                  <a:pt x="2444269" y="3131420"/>
                  <a:pt x="2444512" y="3131258"/>
                </a:cubicBezTo>
                <a:cubicBezTo>
                  <a:pt x="2443295" y="3128904"/>
                  <a:pt x="2440291" y="3126875"/>
                  <a:pt x="2444188" y="3123222"/>
                </a:cubicBezTo>
                <a:cubicBezTo>
                  <a:pt x="2448003" y="3119651"/>
                  <a:pt x="2449788" y="3122654"/>
                  <a:pt x="2452061" y="3123953"/>
                </a:cubicBezTo>
                <a:cubicBezTo>
                  <a:pt x="2452142" y="3123872"/>
                  <a:pt x="2452224" y="3123790"/>
                  <a:pt x="2452305" y="3123709"/>
                </a:cubicBezTo>
                <a:cubicBezTo>
                  <a:pt x="2452629" y="3123709"/>
                  <a:pt x="2452954" y="3123547"/>
                  <a:pt x="2453279" y="3123466"/>
                </a:cubicBezTo>
                <a:cubicBezTo>
                  <a:pt x="2452954" y="3120868"/>
                  <a:pt x="2452711" y="3118271"/>
                  <a:pt x="2452386" y="3115673"/>
                </a:cubicBezTo>
                <a:cubicBezTo>
                  <a:pt x="2454983" y="3115836"/>
                  <a:pt x="2457581" y="3115917"/>
                  <a:pt x="2460178" y="3116079"/>
                </a:cubicBezTo>
                <a:cubicBezTo>
                  <a:pt x="2460178" y="3115836"/>
                  <a:pt x="2460259" y="3115673"/>
                  <a:pt x="2460259" y="3115511"/>
                </a:cubicBezTo>
                <a:cubicBezTo>
                  <a:pt x="2460422" y="3115511"/>
                  <a:pt x="2460503" y="3115430"/>
                  <a:pt x="2460584" y="3115430"/>
                </a:cubicBezTo>
                <a:cubicBezTo>
                  <a:pt x="2454496" y="3109585"/>
                  <a:pt x="2461477" y="3106988"/>
                  <a:pt x="2464481" y="3103416"/>
                </a:cubicBezTo>
                <a:cubicBezTo>
                  <a:pt x="2469919" y="3097897"/>
                  <a:pt x="2475439" y="3092296"/>
                  <a:pt x="2480958" y="3086776"/>
                </a:cubicBezTo>
                <a:cubicBezTo>
                  <a:pt x="2491673" y="3076142"/>
                  <a:pt x="2502388" y="3065428"/>
                  <a:pt x="2513102" y="3054794"/>
                </a:cubicBezTo>
                <a:cubicBezTo>
                  <a:pt x="2515781" y="3051629"/>
                  <a:pt x="2518460" y="3048463"/>
                  <a:pt x="2521138" y="3045297"/>
                </a:cubicBezTo>
                <a:cubicBezTo>
                  <a:pt x="2523898" y="3043106"/>
                  <a:pt x="2526739" y="3040914"/>
                  <a:pt x="2529499" y="3038722"/>
                </a:cubicBezTo>
                <a:cubicBezTo>
                  <a:pt x="2532015" y="3035963"/>
                  <a:pt x="2534532" y="3033122"/>
                  <a:pt x="2537048" y="3030362"/>
                </a:cubicBezTo>
                <a:cubicBezTo>
                  <a:pt x="2545165" y="3022326"/>
                  <a:pt x="2553363" y="3014371"/>
                  <a:pt x="2561562" y="3006335"/>
                </a:cubicBezTo>
                <a:cubicBezTo>
                  <a:pt x="2567650" y="2996676"/>
                  <a:pt x="2574955" y="2988721"/>
                  <a:pt x="2591514" y="2984094"/>
                </a:cubicBezTo>
                <a:cubicBezTo>
                  <a:pt x="2583722" y="2998218"/>
                  <a:pt x="2576741" y="3005848"/>
                  <a:pt x="2566757" y="3010718"/>
                </a:cubicBezTo>
                <a:close/>
                <a:moveTo>
                  <a:pt x="3136583" y="1050582"/>
                </a:moveTo>
                <a:cubicBezTo>
                  <a:pt x="3151356" y="1050826"/>
                  <a:pt x="3166210" y="1051151"/>
                  <a:pt x="3180984" y="1050501"/>
                </a:cubicBezTo>
                <a:cubicBezTo>
                  <a:pt x="3196569" y="1049852"/>
                  <a:pt x="3206715" y="1052774"/>
                  <a:pt x="3205985" y="1072174"/>
                </a:cubicBezTo>
                <a:cubicBezTo>
                  <a:pt x="3205254" y="1092792"/>
                  <a:pt x="3190805" y="1086054"/>
                  <a:pt x="3180172" y="1087272"/>
                </a:cubicBezTo>
                <a:cubicBezTo>
                  <a:pt x="3174896" y="1087840"/>
                  <a:pt x="3169457" y="1087353"/>
                  <a:pt x="3164019" y="1087353"/>
                </a:cubicBezTo>
                <a:cubicBezTo>
                  <a:pt x="3154603" y="1087434"/>
                  <a:pt x="3145187" y="1087353"/>
                  <a:pt x="3135771" y="1087434"/>
                </a:cubicBezTo>
                <a:cubicBezTo>
                  <a:pt x="3124894" y="1087515"/>
                  <a:pt x="3118238" y="1084512"/>
                  <a:pt x="3118806" y="1071362"/>
                </a:cubicBezTo>
                <a:cubicBezTo>
                  <a:pt x="3119456" y="1058943"/>
                  <a:pt x="3121891" y="1050258"/>
                  <a:pt x="3136583" y="1050582"/>
                </a:cubicBezTo>
                <a:close/>
                <a:moveTo>
                  <a:pt x="2665056" y="1312037"/>
                </a:moveTo>
                <a:cubicBezTo>
                  <a:pt x="2666111" y="1312037"/>
                  <a:pt x="2667166" y="1312037"/>
                  <a:pt x="2668140" y="1312037"/>
                </a:cubicBezTo>
                <a:cubicBezTo>
                  <a:pt x="2668140" y="1708561"/>
                  <a:pt x="2668140" y="2105085"/>
                  <a:pt x="2668140" y="2501690"/>
                </a:cubicBezTo>
                <a:cubicBezTo>
                  <a:pt x="2667085" y="2501690"/>
                  <a:pt x="2666030" y="2501690"/>
                  <a:pt x="2665056" y="2501690"/>
                </a:cubicBezTo>
                <a:cubicBezTo>
                  <a:pt x="2665056" y="2105085"/>
                  <a:pt x="2665056" y="1708561"/>
                  <a:pt x="2665056" y="1312037"/>
                </a:cubicBezTo>
                <a:close/>
                <a:moveTo>
                  <a:pt x="2644844" y="1313498"/>
                </a:moveTo>
                <a:cubicBezTo>
                  <a:pt x="2646387" y="1313498"/>
                  <a:pt x="2648010" y="1313498"/>
                  <a:pt x="2649552" y="1313498"/>
                </a:cubicBezTo>
                <a:cubicBezTo>
                  <a:pt x="2649552" y="1708398"/>
                  <a:pt x="2649552" y="2103380"/>
                  <a:pt x="2649552" y="2498281"/>
                </a:cubicBezTo>
                <a:cubicBezTo>
                  <a:pt x="2648010" y="2498281"/>
                  <a:pt x="2646387" y="2498281"/>
                  <a:pt x="2644844" y="2498281"/>
                </a:cubicBezTo>
                <a:cubicBezTo>
                  <a:pt x="2644844" y="2103380"/>
                  <a:pt x="2644844" y="1708398"/>
                  <a:pt x="2644844" y="1313498"/>
                </a:cubicBezTo>
                <a:close/>
                <a:moveTo>
                  <a:pt x="2626094" y="1310981"/>
                </a:moveTo>
                <a:cubicBezTo>
                  <a:pt x="2627392" y="1311550"/>
                  <a:pt x="2628691" y="1312037"/>
                  <a:pt x="2629990" y="1312605"/>
                </a:cubicBezTo>
                <a:cubicBezTo>
                  <a:pt x="2629990" y="1708236"/>
                  <a:pt x="2629990" y="2103867"/>
                  <a:pt x="2629990" y="2499498"/>
                </a:cubicBezTo>
                <a:cubicBezTo>
                  <a:pt x="2628691" y="2499498"/>
                  <a:pt x="2627392" y="2499498"/>
                  <a:pt x="2626094" y="2499498"/>
                </a:cubicBezTo>
                <a:cubicBezTo>
                  <a:pt x="2626094" y="2103299"/>
                  <a:pt x="2626094" y="1707100"/>
                  <a:pt x="2626094" y="1310981"/>
                </a:cubicBezTo>
                <a:close/>
                <a:moveTo>
                  <a:pt x="2645250" y="2636841"/>
                </a:moveTo>
                <a:cubicBezTo>
                  <a:pt x="2655153" y="2635948"/>
                  <a:pt x="2672037" y="2630185"/>
                  <a:pt x="2670332" y="2651208"/>
                </a:cubicBezTo>
                <a:cubicBezTo>
                  <a:pt x="2668790" y="2669878"/>
                  <a:pt x="2653529" y="2663952"/>
                  <a:pt x="2642652" y="2665738"/>
                </a:cubicBezTo>
                <a:cubicBezTo>
                  <a:pt x="2632100" y="2663303"/>
                  <a:pt x="2615866" y="2669959"/>
                  <a:pt x="2615704" y="2650640"/>
                </a:cubicBezTo>
                <a:cubicBezTo>
                  <a:pt x="2615460" y="2626776"/>
                  <a:pt x="2634616" y="2637815"/>
                  <a:pt x="2645250" y="2636841"/>
                </a:cubicBezTo>
                <a:close/>
                <a:moveTo>
                  <a:pt x="2615866" y="2955115"/>
                </a:moveTo>
                <a:cubicBezTo>
                  <a:pt x="2616921" y="2936040"/>
                  <a:pt x="2632100" y="2940667"/>
                  <a:pt x="2642896" y="2940667"/>
                </a:cubicBezTo>
                <a:cubicBezTo>
                  <a:pt x="2653692" y="2940586"/>
                  <a:pt x="2669358" y="2936040"/>
                  <a:pt x="2670089" y="2954872"/>
                </a:cubicBezTo>
                <a:cubicBezTo>
                  <a:pt x="2671063" y="2978980"/>
                  <a:pt x="2651500" y="2965911"/>
                  <a:pt x="2641597" y="2970132"/>
                </a:cubicBezTo>
                <a:cubicBezTo>
                  <a:pt x="2631207" y="2967454"/>
                  <a:pt x="2614729" y="2976139"/>
                  <a:pt x="2615866" y="2955115"/>
                </a:cubicBezTo>
                <a:close/>
                <a:moveTo>
                  <a:pt x="2615704" y="2834169"/>
                </a:moveTo>
                <a:cubicBezTo>
                  <a:pt x="2615866" y="2814932"/>
                  <a:pt x="2630964" y="2818990"/>
                  <a:pt x="2641922" y="2818909"/>
                </a:cubicBezTo>
                <a:cubicBezTo>
                  <a:pt x="2654260" y="2818909"/>
                  <a:pt x="2671956" y="2814526"/>
                  <a:pt x="2670170" y="2836118"/>
                </a:cubicBezTo>
                <a:cubicBezTo>
                  <a:pt x="2668546" y="2854868"/>
                  <a:pt x="2651987" y="2845209"/>
                  <a:pt x="2641841" y="2848294"/>
                </a:cubicBezTo>
                <a:cubicBezTo>
                  <a:pt x="2632262" y="2845046"/>
                  <a:pt x="2615460" y="2855355"/>
                  <a:pt x="2615704" y="2834169"/>
                </a:cubicBezTo>
                <a:close/>
                <a:moveTo>
                  <a:pt x="2644519" y="2908117"/>
                </a:moveTo>
                <a:cubicBezTo>
                  <a:pt x="2632993" y="2907305"/>
                  <a:pt x="2614486" y="2914935"/>
                  <a:pt x="2615866" y="2892045"/>
                </a:cubicBezTo>
                <a:cubicBezTo>
                  <a:pt x="2617083" y="2872483"/>
                  <a:pt x="2633642" y="2882629"/>
                  <a:pt x="2643626" y="2879301"/>
                </a:cubicBezTo>
                <a:cubicBezTo>
                  <a:pt x="2653042" y="2882873"/>
                  <a:pt x="2669926" y="2872077"/>
                  <a:pt x="2670251" y="2892938"/>
                </a:cubicBezTo>
                <a:cubicBezTo>
                  <a:pt x="2670576" y="2912257"/>
                  <a:pt x="2655721" y="2908929"/>
                  <a:pt x="2644519" y="2908117"/>
                </a:cubicBezTo>
                <a:close/>
                <a:moveTo>
                  <a:pt x="2646549" y="2725643"/>
                </a:moveTo>
                <a:cubicBezTo>
                  <a:pt x="2635591" y="2724669"/>
                  <a:pt x="2617083" y="2735627"/>
                  <a:pt x="2615866" y="2712899"/>
                </a:cubicBezTo>
                <a:cubicBezTo>
                  <a:pt x="2614892" y="2694229"/>
                  <a:pt x="2630314" y="2698045"/>
                  <a:pt x="2641922" y="2696827"/>
                </a:cubicBezTo>
                <a:cubicBezTo>
                  <a:pt x="2653611" y="2698775"/>
                  <a:pt x="2670738" y="2692362"/>
                  <a:pt x="2670332" y="2714198"/>
                </a:cubicBezTo>
                <a:cubicBezTo>
                  <a:pt x="2669926" y="2732299"/>
                  <a:pt x="2655072" y="2726373"/>
                  <a:pt x="2646549" y="2725643"/>
                </a:cubicBezTo>
                <a:close/>
                <a:moveTo>
                  <a:pt x="2615704" y="2770044"/>
                </a:moveTo>
                <a:cubicBezTo>
                  <a:pt x="2617165" y="2751131"/>
                  <a:pt x="2633724" y="2760709"/>
                  <a:pt x="2643870" y="2757625"/>
                </a:cubicBezTo>
                <a:cubicBezTo>
                  <a:pt x="2653124" y="2761196"/>
                  <a:pt x="2670170" y="2750238"/>
                  <a:pt x="2670170" y="2771343"/>
                </a:cubicBezTo>
                <a:cubicBezTo>
                  <a:pt x="2670170" y="2790093"/>
                  <a:pt x="2655315" y="2787415"/>
                  <a:pt x="2644195" y="2786846"/>
                </a:cubicBezTo>
                <a:cubicBezTo>
                  <a:pt x="2632425" y="2786197"/>
                  <a:pt x="2613999" y="2792123"/>
                  <a:pt x="2615704" y="2770044"/>
                </a:cubicBezTo>
                <a:close/>
                <a:moveTo>
                  <a:pt x="2639487" y="3002033"/>
                </a:moveTo>
                <a:cubicBezTo>
                  <a:pt x="2650283" y="3003331"/>
                  <a:pt x="2668871" y="2991318"/>
                  <a:pt x="2670251" y="3014533"/>
                </a:cubicBezTo>
                <a:cubicBezTo>
                  <a:pt x="2671387" y="3033933"/>
                  <a:pt x="2655478" y="3028819"/>
                  <a:pt x="2645412" y="3030849"/>
                </a:cubicBezTo>
                <a:cubicBezTo>
                  <a:pt x="2632749" y="3028576"/>
                  <a:pt x="2615135" y="3036125"/>
                  <a:pt x="2615622" y="3013803"/>
                </a:cubicBezTo>
                <a:cubicBezTo>
                  <a:pt x="2615866" y="2995945"/>
                  <a:pt x="2630720" y="3000978"/>
                  <a:pt x="2639487" y="3002033"/>
                </a:cubicBezTo>
                <a:close/>
                <a:moveTo>
                  <a:pt x="2611970" y="2501446"/>
                </a:moveTo>
                <a:cubicBezTo>
                  <a:pt x="2610671" y="2501528"/>
                  <a:pt x="2609291" y="2501609"/>
                  <a:pt x="2607992" y="2501690"/>
                </a:cubicBezTo>
                <a:cubicBezTo>
                  <a:pt x="2607992" y="2104760"/>
                  <a:pt x="2607992" y="1707830"/>
                  <a:pt x="2607992" y="1310900"/>
                </a:cubicBezTo>
                <a:cubicBezTo>
                  <a:pt x="2609291" y="1310900"/>
                  <a:pt x="2610671" y="1310900"/>
                  <a:pt x="2611970" y="1310900"/>
                </a:cubicBezTo>
                <a:cubicBezTo>
                  <a:pt x="2611970" y="1707749"/>
                  <a:pt x="2611970" y="2104598"/>
                  <a:pt x="2611970" y="2501446"/>
                </a:cubicBezTo>
                <a:close/>
                <a:moveTo>
                  <a:pt x="2625119" y="3185481"/>
                </a:moveTo>
                <a:cubicBezTo>
                  <a:pt x="2648010" y="3178744"/>
                  <a:pt x="2658806" y="3190189"/>
                  <a:pt x="2666355" y="3216002"/>
                </a:cubicBezTo>
                <a:cubicBezTo>
                  <a:pt x="2646711" y="3208453"/>
                  <a:pt x="2627555" y="3223632"/>
                  <a:pt x="2616353" y="3203988"/>
                </a:cubicBezTo>
                <a:cubicBezTo>
                  <a:pt x="2613106" y="3198306"/>
                  <a:pt x="2614324" y="3188647"/>
                  <a:pt x="2625119" y="3185481"/>
                </a:cubicBezTo>
                <a:close/>
                <a:moveTo>
                  <a:pt x="2639812" y="3245467"/>
                </a:moveTo>
                <a:cubicBezTo>
                  <a:pt x="2650607" y="3246522"/>
                  <a:pt x="2669033" y="3235401"/>
                  <a:pt x="2670170" y="3258454"/>
                </a:cubicBezTo>
                <a:cubicBezTo>
                  <a:pt x="2671225" y="3278423"/>
                  <a:pt x="2654422" y="3271198"/>
                  <a:pt x="2645818" y="3274445"/>
                </a:cubicBezTo>
                <a:cubicBezTo>
                  <a:pt x="2632262" y="3272253"/>
                  <a:pt x="2614892" y="3278341"/>
                  <a:pt x="2615541" y="3256750"/>
                </a:cubicBezTo>
                <a:cubicBezTo>
                  <a:pt x="2616109" y="3239460"/>
                  <a:pt x="2631045" y="3244655"/>
                  <a:pt x="2639812" y="3245467"/>
                </a:cubicBezTo>
                <a:close/>
                <a:moveTo>
                  <a:pt x="2644195" y="3636715"/>
                </a:moveTo>
                <a:cubicBezTo>
                  <a:pt x="2634698" y="3632737"/>
                  <a:pt x="2617814" y="3643452"/>
                  <a:pt x="2616109" y="3624458"/>
                </a:cubicBezTo>
                <a:cubicBezTo>
                  <a:pt x="2614324" y="3604084"/>
                  <a:pt x="2631451" y="3610253"/>
                  <a:pt x="2641516" y="3610577"/>
                </a:cubicBezTo>
                <a:cubicBezTo>
                  <a:pt x="2651663" y="3610902"/>
                  <a:pt x="2668140" y="3602947"/>
                  <a:pt x="2669926" y="3621698"/>
                </a:cubicBezTo>
                <a:cubicBezTo>
                  <a:pt x="2671793" y="3641829"/>
                  <a:pt x="2654504" y="3634117"/>
                  <a:pt x="2644195" y="3636715"/>
                </a:cubicBezTo>
                <a:close/>
                <a:moveTo>
                  <a:pt x="2643789" y="3698974"/>
                </a:moveTo>
                <a:cubicBezTo>
                  <a:pt x="2633967" y="3696295"/>
                  <a:pt x="2617408" y="3705630"/>
                  <a:pt x="2616109" y="3686392"/>
                </a:cubicBezTo>
                <a:cubicBezTo>
                  <a:pt x="2614811" y="3667073"/>
                  <a:pt x="2631045" y="3671456"/>
                  <a:pt x="2641841" y="3671619"/>
                </a:cubicBezTo>
                <a:cubicBezTo>
                  <a:pt x="2652393" y="3671781"/>
                  <a:pt x="2668465" y="3665206"/>
                  <a:pt x="2669845" y="3683875"/>
                </a:cubicBezTo>
                <a:cubicBezTo>
                  <a:pt x="2671225" y="3703600"/>
                  <a:pt x="2654828" y="3697269"/>
                  <a:pt x="2643789" y="3698974"/>
                </a:cubicBezTo>
                <a:close/>
                <a:moveTo>
                  <a:pt x="2642896" y="3488008"/>
                </a:moveTo>
                <a:cubicBezTo>
                  <a:pt x="2652961" y="3490930"/>
                  <a:pt x="2669926" y="3481758"/>
                  <a:pt x="2670007" y="3501482"/>
                </a:cubicBezTo>
                <a:cubicBezTo>
                  <a:pt x="2670089" y="3521451"/>
                  <a:pt x="2652799" y="3513658"/>
                  <a:pt x="2643058" y="3513902"/>
                </a:cubicBezTo>
                <a:cubicBezTo>
                  <a:pt x="2633236" y="3514064"/>
                  <a:pt x="2616191" y="3521451"/>
                  <a:pt x="2616109" y="3501564"/>
                </a:cubicBezTo>
                <a:cubicBezTo>
                  <a:pt x="2615947" y="3481433"/>
                  <a:pt x="2633074" y="3491093"/>
                  <a:pt x="2642896" y="3488008"/>
                </a:cubicBezTo>
                <a:close/>
                <a:moveTo>
                  <a:pt x="2616028" y="3442065"/>
                </a:moveTo>
                <a:cubicBezTo>
                  <a:pt x="2615785" y="3422340"/>
                  <a:pt x="2632668" y="3430457"/>
                  <a:pt x="2641191" y="3427210"/>
                </a:cubicBezTo>
                <a:cubicBezTo>
                  <a:pt x="2652961" y="3430295"/>
                  <a:pt x="2669764" y="3421691"/>
                  <a:pt x="2669926" y="3441415"/>
                </a:cubicBezTo>
                <a:cubicBezTo>
                  <a:pt x="2670089" y="3460734"/>
                  <a:pt x="2653773" y="3455539"/>
                  <a:pt x="2643221" y="3455052"/>
                </a:cubicBezTo>
                <a:cubicBezTo>
                  <a:pt x="2633074" y="3454565"/>
                  <a:pt x="2616272" y="3462033"/>
                  <a:pt x="2616028" y="3442065"/>
                </a:cubicBezTo>
                <a:close/>
                <a:moveTo>
                  <a:pt x="2669845" y="3564147"/>
                </a:moveTo>
                <a:cubicBezTo>
                  <a:pt x="2668952" y="3583466"/>
                  <a:pt x="2652393" y="3574781"/>
                  <a:pt x="2642328" y="3577054"/>
                </a:cubicBezTo>
                <a:cubicBezTo>
                  <a:pt x="2631370" y="3575592"/>
                  <a:pt x="2614973" y="3582573"/>
                  <a:pt x="2616028" y="3562686"/>
                </a:cubicBezTo>
                <a:cubicBezTo>
                  <a:pt x="2617083" y="3543854"/>
                  <a:pt x="2632912" y="3550186"/>
                  <a:pt x="2643708" y="3550105"/>
                </a:cubicBezTo>
                <a:cubicBezTo>
                  <a:pt x="2654666" y="3550023"/>
                  <a:pt x="2670738" y="3544585"/>
                  <a:pt x="2669845" y="3564147"/>
                </a:cubicBezTo>
                <a:close/>
                <a:moveTo>
                  <a:pt x="2670007" y="3381186"/>
                </a:moveTo>
                <a:cubicBezTo>
                  <a:pt x="2668384" y="3401398"/>
                  <a:pt x="2650526" y="3387193"/>
                  <a:pt x="2644032" y="3393362"/>
                </a:cubicBezTo>
                <a:cubicBezTo>
                  <a:pt x="2631288" y="3390846"/>
                  <a:pt x="2614324" y="3398151"/>
                  <a:pt x="2616272" y="3378020"/>
                </a:cubicBezTo>
                <a:cubicBezTo>
                  <a:pt x="2618057" y="3359026"/>
                  <a:pt x="2634698" y="3367874"/>
                  <a:pt x="2644601" y="3367225"/>
                </a:cubicBezTo>
                <a:cubicBezTo>
                  <a:pt x="2654666" y="3366494"/>
                  <a:pt x="2671631" y="3360812"/>
                  <a:pt x="2670007" y="3381186"/>
                </a:cubicBezTo>
                <a:close/>
                <a:moveTo>
                  <a:pt x="2616191" y="3319171"/>
                </a:moveTo>
                <a:cubicBezTo>
                  <a:pt x="2617165" y="3299690"/>
                  <a:pt x="2633642" y="3306914"/>
                  <a:pt x="2643870" y="3306346"/>
                </a:cubicBezTo>
                <a:cubicBezTo>
                  <a:pt x="2654422" y="3305777"/>
                  <a:pt x="2670900" y="3301151"/>
                  <a:pt x="2670089" y="3320551"/>
                </a:cubicBezTo>
                <a:cubicBezTo>
                  <a:pt x="2669277" y="3339951"/>
                  <a:pt x="2651906" y="3330129"/>
                  <a:pt x="2643870" y="3334431"/>
                </a:cubicBezTo>
                <a:cubicBezTo>
                  <a:pt x="2631613" y="3332077"/>
                  <a:pt x="2615216" y="3339058"/>
                  <a:pt x="2616191" y="3319171"/>
                </a:cubicBezTo>
                <a:close/>
                <a:moveTo>
                  <a:pt x="2641029" y="3730874"/>
                </a:moveTo>
                <a:cubicBezTo>
                  <a:pt x="2652961" y="3734446"/>
                  <a:pt x="2670089" y="3725030"/>
                  <a:pt x="2670089" y="3744917"/>
                </a:cubicBezTo>
                <a:cubicBezTo>
                  <a:pt x="2670007" y="3764885"/>
                  <a:pt x="2652961" y="3757255"/>
                  <a:pt x="2643058" y="3757174"/>
                </a:cubicBezTo>
                <a:cubicBezTo>
                  <a:pt x="2633155" y="3757174"/>
                  <a:pt x="2616191" y="3764641"/>
                  <a:pt x="2615947" y="3744754"/>
                </a:cubicBezTo>
                <a:cubicBezTo>
                  <a:pt x="2615622" y="3723974"/>
                  <a:pt x="2634048" y="3736556"/>
                  <a:pt x="2641029" y="3730874"/>
                </a:cubicBezTo>
                <a:close/>
                <a:moveTo>
                  <a:pt x="2646224" y="3820975"/>
                </a:moveTo>
                <a:cubicBezTo>
                  <a:pt x="2632587" y="3819351"/>
                  <a:pt x="2614973" y="3825764"/>
                  <a:pt x="2615947" y="3803929"/>
                </a:cubicBezTo>
                <a:cubicBezTo>
                  <a:pt x="2616840" y="3785259"/>
                  <a:pt x="2632749" y="3790130"/>
                  <a:pt x="2643545" y="3790211"/>
                </a:cubicBezTo>
                <a:cubicBezTo>
                  <a:pt x="2654179" y="3790292"/>
                  <a:pt x="2669764" y="3784853"/>
                  <a:pt x="2670251" y="3804497"/>
                </a:cubicBezTo>
                <a:cubicBezTo>
                  <a:pt x="2670738" y="3823410"/>
                  <a:pt x="2656127" y="3819757"/>
                  <a:pt x="2646224" y="3820975"/>
                </a:cubicBezTo>
                <a:close/>
                <a:moveTo>
                  <a:pt x="2642328" y="3152606"/>
                </a:moveTo>
                <a:cubicBezTo>
                  <a:pt x="2629340" y="3152200"/>
                  <a:pt x="2614486" y="3154149"/>
                  <a:pt x="2615866" y="3136047"/>
                </a:cubicBezTo>
                <a:cubicBezTo>
                  <a:pt x="2617570" y="3113644"/>
                  <a:pt x="2636078" y="3125170"/>
                  <a:pt x="2647117" y="3123872"/>
                </a:cubicBezTo>
                <a:cubicBezTo>
                  <a:pt x="2655965" y="3122816"/>
                  <a:pt x="2670413" y="3117946"/>
                  <a:pt x="2670413" y="3135966"/>
                </a:cubicBezTo>
                <a:cubicBezTo>
                  <a:pt x="2670495" y="3158207"/>
                  <a:pt x="2652961" y="3150334"/>
                  <a:pt x="2642328" y="3152606"/>
                </a:cubicBezTo>
                <a:close/>
                <a:moveTo>
                  <a:pt x="2645575" y="3090916"/>
                </a:moveTo>
                <a:cubicBezTo>
                  <a:pt x="2634616" y="3090023"/>
                  <a:pt x="2615704" y="3100088"/>
                  <a:pt x="2615866" y="3076954"/>
                </a:cubicBezTo>
                <a:cubicBezTo>
                  <a:pt x="2616028" y="3057960"/>
                  <a:pt x="2632587" y="3064941"/>
                  <a:pt x="2642734" y="3062343"/>
                </a:cubicBezTo>
                <a:cubicBezTo>
                  <a:pt x="2653611" y="3064291"/>
                  <a:pt x="2668952" y="3057067"/>
                  <a:pt x="2670413" y="3076224"/>
                </a:cubicBezTo>
                <a:cubicBezTo>
                  <a:pt x="2671956" y="3096841"/>
                  <a:pt x="2655802" y="3091809"/>
                  <a:pt x="2645575" y="3090916"/>
                </a:cubicBezTo>
                <a:close/>
                <a:moveTo>
                  <a:pt x="2686161" y="2501771"/>
                </a:moveTo>
                <a:cubicBezTo>
                  <a:pt x="2684781" y="2501771"/>
                  <a:pt x="2683482" y="2501771"/>
                  <a:pt x="2682102" y="2501771"/>
                </a:cubicBezTo>
                <a:cubicBezTo>
                  <a:pt x="2682102" y="2104679"/>
                  <a:pt x="2682102" y="1707668"/>
                  <a:pt x="2682102" y="1310575"/>
                </a:cubicBezTo>
                <a:cubicBezTo>
                  <a:pt x="2683482" y="1310657"/>
                  <a:pt x="2684781" y="1310738"/>
                  <a:pt x="2686161" y="1310819"/>
                </a:cubicBezTo>
                <a:cubicBezTo>
                  <a:pt x="2686161" y="1707830"/>
                  <a:pt x="2686161" y="2104760"/>
                  <a:pt x="2686161" y="2501771"/>
                </a:cubicBezTo>
                <a:close/>
                <a:moveTo>
                  <a:pt x="2702314" y="2500635"/>
                </a:moveTo>
                <a:cubicBezTo>
                  <a:pt x="2701015" y="2500391"/>
                  <a:pt x="2699797" y="2500229"/>
                  <a:pt x="2698499" y="2499985"/>
                </a:cubicBezTo>
                <a:cubicBezTo>
                  <a:pt x="2698499" y="2103624"/>
                  <a:pt x="2698499" y="1707262"/>
                  <a:pt x="2698499" y="1310819"/>
                </a:cubicBezTo>
                <a:cubicBezTo>
                  <a:pt x="2699797" y="1310819"/>
                  <a:pt x="2701015" y="1310819"/>
                  <a:pt x="2702314" y="1310819"/>
                </a:cubicBezTo>
                <a:cubicBezTo>
                  <a:pt x="2702314" y="1707424"/>
                  <a:pt x="2702314" y="2104030"/>
                  <a:pt x="2702314" y="2500635"/>
                </a:cubicBezTo>
                <a:close/>
                <a:moveTo>
                  <a:pt x="2915065" y="2830354"/>
                </a:moveTo>
                <a:cubicBezTo>
                  <a:pt x="2915227" y="2846670"/>
                  <a:pt x="2905811" y="2846751"/>
                  <a:pt x="2894123" y="2846264"/>
                </a:cubicBezTo>
                <a:cubicBezTo>
                  <a:pt x="2883327" y="2845858"/>
                  <a:pt x="2872856" y="2847806"/>
                  <a:pt x="2870989" y="2831572"/>
                </a:cubicBezTo>
                <a:cubicBezTo>
                  <a:pt x="2864170" y="2771424"/>
                  <a:pt x="2878862" y="2716876"/>
                  <a:pt x="2914821" y="2666469"/>
                </a:cubicBezTo>
                <a:cubicBezTo>
                  <a:pt x="2914903" y="2721097"/>
                  <a:pt x="2914497" y="2775726"/>
                  <a:pt x="2915065" y="2830354"/>
                </a:cubicBezTo>
                <a:close/>
                <a:moveTo>
                  <a:pt x="2894041" y="3612282"/>
                </a:moveTo>
                <a:cubicBezTo>
                  <a:pt x="2866930" y="3613013"/>
                  <a:pt x="2870989" y="3597347"/>
                  <a:pt x="2870989" y="3581437"/>
                </a:cubicBezTo>
                <a:cubicBezTo>
                  <a:pt x="2871070" y="3550429"/>
                  <a:pt x="2871151" y="3519503"/>
                  <a:pt x="2870989" y="3488495"/>
                </a:cubicBezTo>
                <a:cubicBezTo>
                  <a:pt x="2870907" y="3471936"/>
                  <a:pt x="2868716" y="3456595"/>
                  <a:pt x="2894528" y="3456919"/>
                </a:cubicBezTo>
                <a:cubicBezTo>
                  <a:pt x="2919042" y="3457244"/>
                  <a:pt x="2914659" y="3472261"/>
                  <a:pt x="2914821" y="3486385"/>
                </a:cubicBezTo>
                <a:cubicBezTo>
                  <a:pt x="2914984" y="3502538"/>
                  <a:pt x="2914903" y="3518691"/>
                  <a:pt x="2914903" y="3534844"/>
                </a:cubicBezTo>
                <a:cubicBezTo>
                  <a:pt x="2914903" y="3549618"/>
                  <a:pt x="2915552" y="3564472"/>
                  <a:pt x="2914740" y="3579245"/>
                </a:cubicBezTo>
                <a:cubicBezTo>
                  <a:pt x="2913929" y="3593531"/>
                  <a:pt x="2922371" y="3611552"/>
                  <a:pt x="2894041" y="3612282"/>
                </a:cubicBezTo>
                <a:close/>
                <a:moveTo>
                  <a:pt x="2891850" y="3432405"/>
                </a:moveTo>
                <a:cubicBezTo>
                  <a:pt x="2876752" y="3432081"/>
                  <a:pt x="2871800" y="3428022"/>
                  <a:pt x="2870502" y="3412031"/>
                </a:cubicBezTo>
                <a:cubicBezTo>
                  <a:pt x="2865875" y="3354481"/>
                  <a:pt x="2878781" y="3301881"/>
                  <a:pt x="2914903" y="3253503"/>
                </a:cubicBezTo>
                <a:cubicBezTo>
                  <a:pt x="2914903" y="3305777"/>
                  <a:pt x="2914172" y="3358133"/>
                  <a:pt x="2915308" y="3410408"/>
                </a:cubicBezTo>
                <a:cubicBezTo>
                  <a:pt x="2915714" y="3429077"/>
                  <a:pt x="2908490" y="3432730"/>
                  <a:pt x="2891850" y="3432405"/>
                </a:cubicBezTo>
                <a:close/>
                <a:moveTo>
                  <a:pt x="2892256" y="3026871"/>
                </a:moveTo>
                <a:cubicBezTo>
                  <a:pt x="2873343" y="3026222"/>
                  <a:pt x="2870258" y="3018023"/>
                  <a:pt x="2870583" y="3002357"/>
                </a:cubicBezTo>
                <a:cubicBezTo>
                  <a:pt x="2871232" y="2966155"/>
                  <a:pt x="2871963" y="2929871"/>
                  <a:pt x="2870583" y="2893669"/>
                </a:cubicBezTo>
                <a:cubicBezTo>
                  <a:pt x="2869852" y="2874837"/>
                  <a:pt x="2877726" y="2872158"/>
                  <a:pt x="2894041" y="2871509"/>
                </a:cubicBezTo>
                <a:cubicBezTo>
                  <a:pt x="2913685" y="2870778"/>
                  <a:pt x="2915796" y="2880113"/>
                  <a:pt x="2915065" y="2895698"/>
                </a:cubicBezTo>
                <a:cubicBezTo>
                  <a:pt x="2914172" y="2914448"/>
                  <a:pt x="2914821" y="2933280"/>
                  <a:pt x="2914821" y="2952031"/>
                </a:cubicBezTo>
                <a:cubicBezTo>
                  <a:pt x="2914821" y="2968103"/>
                  <a:pt x="2914010" y="2984337"/>
                  <a:pt x="2915065" y="3000328"/>
                </a:cubicBezTo>
                <a:cubicBezTo>
                  <a:pt x="2916201" y="3017374"/>
                  <a:pt x="2914091" y="3027602"/>
                  <a:pt x="2892256" y="3026871"/>
                </a:cubicBezTo>
                <a:close/>
                <a:moveTo>
                  <a:pt x="2952729" y="3611957"/>
                </a:moveTo>
                <a:cubicBezTo>
                  <a:pt x="2933978" y="3612444"/>
                  <a:pt x="2929838" y="3604976"/>
                  <a:pt x="2930893" y="3588336"/>
                </a:cubicBezTo>
                <a:cubicBezTo>
                  <a:pt x="2932030" y="3569586"/>
                  <a:pt x="2931137" y="3550673"/>
                  <a:pt x="2931137" y="3531760"/>
                </a:cubicBezTo>
                <a:cubicBezTo>
                  <a:pt x="2931137" y="3514227"/>
                  <a:pt x="2931543" y="3496775"/>
                  <a:pt x="2930975" y="3479241"/>
                </a:cubicBezTo>
                <a:cubicBezTo>
                  <a:pt x="2930488" y="3465118"/>
                  <a:pt x="2933166" y="3457082"/>
                  <a:pt x="2950618" y="3457244"/>
                </a:cubicBezTo>
                <a:cubicBezTo>
                  <a:pt x="2967421" y="3457325"/>
                  <a:pt x="2975619" y="3461303"/>
                  <a:pt x="2975213" y="3479485"/>
                </a:cubicBezTo>
                <a:cubicBezTo>
                  <a:pt x="2974401" y="3515850"/>
                  <a:pt x="2973914" y="3552215"/>
                  <a:pt x="2975294" y="3588499"/>
                </a:cubicBezTo>
                <a:cubicBezTo>
                  <a:pt x="2975944" y="3606275"/>
                  <a:pt x="2970181" y="3611470"/>
                  <a:pt x="2952729" y="3611957"/>
                </a:cubicBezTo>
                <a:close/>
                <a:moveTo>
                  <a:pt x="2931137" y="2654049"/>
                </a:moveTo>
                <a:cubicBezTo>
                  <a:pt x="2972129" y="2714198"/>
                  <a:pt x="2978379" y="2769719"/>
                  <a:pt x="2975294" y="2827757"/>
                </a:cubicBezTo>
                <a:cubicBezTo>
                  <a:pt x="2974401" y="2844884"/>
                  <a:pt x="2965473" y="2845939"/>
                  <a:pt x="2951836" y="2846589"/>
                </a:cubicBezTo>
                <a:cubicBezTo>
                  <a:pt x="2936007" y="2847401"/>
                  <a:pt x="2930731" y="2842206"/>
                  <a:pt x="2930893" y="2826458"/>
                </a:cubicBezTo>
                <a:cubicBezTo>
                  <a:pt x="2931624" y="2773047"/>
                  <a:pt x="2931137" y="2719636"/>
                  <a:pt x="2931137" y="2654049"/>
                </a:cubicBezTo>
                <a:close/>
                <a:moveTo>
                  <a:pt x="2953378" y="2871346"/>
                </a:moveTo>
                <a:cubicBezTo>
                  <a:pt x="2971804" y="2871265"/>
                  <a:pt x="2976268" y="2878327"/>
                  <a:pt x="2975294" y="2894967"/>
                </a:cubicBezTo>
                <a:cubicBezTo>
                  <a:pt x="2974158" y="2913718"/>
                  <a:pt x="2975051" y="2932550"/>
                  <a:pt x="2975051" y="2951382"/>
                </a:cubicBezTo>
                <a:cubicBezTo>
                  <a:pt x="2974970" y="2951382"/>
                  <a:pt x="2974889" y="2951382"/>
                  <a:pt x="2974807" y="2951382"/>
                </a:cubicBezTo>
                <a:cubicBezTo>
                  <a:pt x="2974807" y="2968833"/>
                  <a:pt x="2973590" y="2986367"/>
                  <a:pt x="2975132" y="3003737"/>
                </a:cubicBezTo>
                <a:cubicBezTo>
                  <a:pt x="2976755" y="3021839"/>
                  <a:pt x="2969694" y="3026222"/>
                  <a:pt x="2952485" y="3026790"/>
                </a:cubicBezTo>
                <a:cubicBezTo>
                  <a:pt x="2933491" y="3027358"/>
                  <a:pt x="2930325" y="3019485"/>
                  <a:pt x="2930812" y="3003088"/>
                </a:cubicBezTo>
                <a:cubicBezTo>
                  <a:pt x="2931786" y="2966804"/>
                  <a:pt x="2932030" y="2930439"/>
                  <a:pt x="2930812" y="2894237"/>
                </a:cubicBezTo>
                <a:cubicBezTo>
                  <a:pt x="2930163" y="2876460"/>
                  <a:pt x="2935764" y="2871427"/>
                  <a:pt x="2953378" y="2871346"/>
                </a:cubicBezTo>
                <a:close/>
                <a:moveTo>
                  <a:pt x="2975700" y="3411707"/>
                </a:moveTo>
                <a:cubicBezTo>
                  <a:pt x="2974889" y="3431756"/>
                  <a:pt x="2965473" y="3431594"/>
                  <a:pt x="2950699" y="3432324"/>
                </a:cubicBezTo>
                <a:cubicBezTo>
                  <a:pt x="2933897" y="3433055"/>
                  <a:pt x="2930812" y="3425831"/>
                  <a:pt x="2930975" y="3411139"/>
                </a:cubicBezTo>
                <a:cubicBezTo>
                  <a:pt x="2931624" y="3358052"/>
                  <a:pt x="2931218" y="3304966"/>
                  <a:pt x="2931218" y="3240272"/>
                </a:cubicBezTo>
                <a:cubicBezTo>
                  <a:pt x="2971561" y="3299852"/>
                  <a:pt x="2977892" y="3354399"/>
                  <a:pt x="2975700" y="3411707"/>
                </a:cubicBezTo>
                <a:close/>
                <a:moveTo>
                  <a:pt x="3077733" y="2436834"/>
                </a:moveTo>
                <a:cubicBezTo>
                  <a:pt x="2975132" y="2437564"/>
                  <a:pt x="2872531" y="2437158"/>
                  <a:pt x="2769930" y="2437483"/>
                </a:cubicBezTo>
                <a:cubicBezTo>
                  <a:pt x="2755238" y="2437564"/>
                  <a:pt x="2740627" y="2439837"/>
                  <a:pt x="2726016" y="2441136"/>
                </a:cubicBezTo>
                <a:cubicBezTo>
                  <a:pt x="2726016" y="2459805"/>
                  <a:pt x="2726016" y="2478475"/>
                  <a:pt x="2726016" y="2497144"/>
                </a:cubicBezTo>
                <a:cubicBezTo>
                  <a:pt x="2718142" y="2478881"/>
                  <a:pt x="2708889" y="2460698"/>
                  <a:pt x="2722282" y="2441947"/>
                </a:cubicBezTo>
                <a:cubicBezTo>
                  <a:pt x="2714489" y="2428067"/>
                  <a:pt x="2712379" y="2414430"/>
                  <a:pt x="2723662" y="2401199"/>
                </a:cubicBezTo>
                <a:cubicBezTo>
                  <a:pt x="2712217" y="2393813"/>
                  <a:pt x="2715464" y="2382205"/>
                  <a:pt x="2715464" y="2371815"/>
                </a:cubicBezTo>
                <a:cubicBezTo>
                  <a:pt x="2715464" y="2024238"/>
                  <a:pt x="2715464" y="1676579"/>
                  <a:pt x="2715626" y="1329001"/>
                </a:cubicBezTo>
                <a:cubicBezTo>
                  <a:pt x="2715626" y="1324212"/>
                  <a:pt x="2716275" y="1319423"/>
                  <a:pt x="2724555" y="1314309"/>
                </a:cubicBezTo>
                <a:cubicBezTo>
                  <a:pt x="2724555" y="1327946"/>
                  <a:pt x="2724555" y="1341664"/>
                  <a:pt x="2724555" y="1355301"/>
                </a:cubicBezTo>
                <a:cubicBezTo>
                  <a:pt x="2724555" y="1689404"/>
                  <a:pt x="2724555" y="2023426"/>
                  <a:pt x="2724636" y="2357529"/>
                </a:cubicBezTo>
                <a:cubicBezTo>
                  <a:pt x="2724636" y="2372302"/>
                  <a:pt x="2725691" y="2387157"/>
                  <a:pt x="2726340" y="2401930"/>
                </a:cubicBezTo>
                <a:cubicBezTo>
                  <a:pt x="2843796" y="2402011"/>
                  <a:pt x="2961252" y="2401849"/>
                  <a:pt x="3078626" y="2402498"/>
                </a:cubicBezTo>
                <a:cubicBezTo>
                  <a:pt x="3090802" y="2402579"/>
                  <a:pt x="3110527" y="2393163"/>
                  <a:pt x="3110121" y="2419706"/>
                </a:cubicBezTo>
                <a:cubicBezTo>
                  <a:pt x="3109634" y="2445925"/>
                  <a:pt x="3089990" y="2436753"/>
                  <a:pt x="3077733" y="2436834"/>
                </a:cubicBezTo>
                <a:close/>
                <a:moveTo>
                  <a:pt x="3135609" y="2023994"/>
                </a:moveTo>
                <a:cubicBezTo>
                  <a:pt x="3134148" y="2023994"/>
                  <a:pt x="3132768" y="2023994"/>
                  <a:pt x="3131307" y="2023994"/>
                </a:cubicBezTo>
                <a:cubicBezTo>
                  <a:pt x="3131307" y="1866927"/>
                  <a:pt x="3131307" y="1709778"/>
                  <a:pt x="3131307" y="1552711"/>
                </a:cubicBezTo>
                <a:cubicBezTo>
                  <a:pt x="3132768" y="1552711"/>
                  <a:pt x="3134148" y="1552711"/>
                  <a:pt x="3135609" y="1552711"/>
                </a:cubicBezTo>
                <a:cubicBezTo>
                  <a:pt x="3135609" y="1709778"/>
                  <a:pt x="3135609" y="1866927"/>
                  <a:pt x="3135609" y="2023994"/>
                </a:cubicBezTo>
                <a:close/>
                <a:moveTo>
                  <a:pt x="3155252" y="1961573"/>
                </a:moveTo>
                <a:cubicBezTo>
                  <a:pt x="3154035" y="1961816"/>
                  <a:pt x="3152817" y="1961979"/>
                  <a:pt x="3151518" y="1962222"/>
                </a:cubicBezTo>
                <a:cubicBezTo>
                  <a:pt x="3151518" y="1824717"/>
                  <a:pt x="3151518" y="1687212"/>
                  <a:pt x="3151518" y="1549707"/>
                </a:cubicBezTo>
                <a:cubicBezTo>
                  <a:pt x="3152736" y="1549707"/>
                  <a:pt x="3153954" y="1549707"/>
                  <a:pt x="3155252" y="1549707"/>
                </a:cubicBezTo>
                <a:cubicBezTo>
                  <a:pt x="3155252" y="1686969"/>
                  <a:pt x="3155252" y="1824230"/>
                  <a:pt x="3155252" y="1961573"/>
                </a:cubicBezTo>
                <a:close/>
                <a:moveTo>
                  <a:pt x="3174652" y="1609369"/>
                </a:moveTo>
                <a:cubicBezTo>
                  <a:pt x="3174652" y="1708723"/>
                  <a:pt x="3174652" y="1808158"/>
                  <a:pt x="3174652" y="1913763"/>
                </a:cubicBezTo>
                <a:cubicBezTo>
                  <a:pt x="3163613" y="1896554"/>
                  <a:pt x="3166697" y="1884216"/>
                  <a:pt x="3166697" y="1872527"/>
                </a:cubicBezTo>
                <a:cubicBezTo>
                  <a:pt x="3166454" y="1763757"/>
                  <a:pt x="3166535" y="1654987"/>
                  <a:pt x="3174652" y="1546217"/>
                </a:cubicBezTo>
                <a:cubicBezTo>
                  <a:pt x="3174652" y="1567241"/>
                  <a:pt x="3174652" y="1588345"/>
                  <a:pt x="3174652" y="1609369"/>
                </a:cubicBezTo>
                <a:close/>
                <a:moveTo>
                  <a:pt x="3189020" y="1786404"/>
                </a:moveTo>
                <a:cubicBezTo>
                  <a:pt x="3187721" y="1785998"/>
                  <a:pt x="3186341" y="1785593"/>
                  <a:pt x="3185042" y="1785187"/>
                </a:cubicBezTo>
                <a:cubicBezTo>
                  <a:pt x="3185042" y="1706450"/>
                  <a:pt x="3185042" y="1627795"/>
                  <a:pt x="3185042" y="1549058"/>
                </a:cubicBezTo>
                <a:cubicBezTo>
                  <a:pt x="3186341" y="1549058"/>
                  <a:pt x="3187721" y="1549058"/>
                  <a:pt x="3189020" y="1549058"/>
                </a:cubicBezTo>
                <a:cubicBezTo>
                  <a:pt x="3189020" y="1628201"/>
                  <a:pt x="3189020" y="1707262"/>
                  <a:pt x="3189020" y="1786404"/>
                </a:cubicBezTo>
                <a:close/>
                <a:moveTo>
                  <a:pt x="3205010" y="1786404"/>
                </a:moveTo>
                <a:cubicBezTo>
                  <a:pt x="3203549" y="1786891"/>
                  <a:pt x="3202088" y="1787460"/>
                  <a:pt x="3200546" y="1787947"/>
                </a:cubicBezTo>
                <a:cubicBezTo>
                  <a:pt x="3200546" y="1708074"/>
                  <a:pt x="3200546" y="1628282"/>
                  <a:pt x="3200546" y="1548409"/>
                </a:cubicBezTo>
                <a:cubicBezTo>
                  <a:pt x="3202007" y="1548409"/>
                  <a:pt x="3203468" y="1548409"/>
                  <a:pt x="3205010" y="1548409"/>
                </a:cubicBezTo>
                <a:cubicBezTo>
                  <a:pt x="3205010" y="1627714"/>
                  <a:pt x="3205010" y="1707100"/>
                  <a:pt x="3205010" y="1786404"/>
                </a:cubicBezTo>
                <a:close/>
                <a:moveTo>
                  <a:pt x="3205497" y="1192633"/>
                </a:moveTo>
                <a:cubicBezTo>
                  <a:pt x="3204929" y="1218527"/>
                  <a:pt x="3183906" y="1210247"/>
                  <a:pt x="3173191" y="1208056"/>
                </a:cubicBezTo>
                <a:cubicBezTo>
                  <a:pt x="3155252" y="1204322"/>
                  <a:pt x="3128709" y="1226400"/>
                  <a:pt x="3119699" y="1193526"/>
                </a:cubicBezTo>
                <a:cubicBezTo>
                  <a:pt x="3117345" y="1184922"/>
                  <a:pt x="3118157" y="1173639"/>
                  <a:pt x="3131794" y="1172827"/>
                </a:cubicBezTo>
                <a:cubicBezTo>
                  <a:pt x="3142508" y="1172259"/>
                  <a:pt x="3153304" y="1172746"/>
                  <a:pt x="3164019" y="1172746"/>
                </a:cubicBezTo>
                <a:cubicBezTo>
                  <a:pt x="3173435" y="1172827"/>
                  <a:pt x="3182851" y="1172746"/>
                  <a:pt x="3192267" y="1172827"/>
                </a:cubicBezTo>
                <a:cubicBezTo>
                  <a:pt x="3206228" y="1173070"/>
                  <a:pt x="3205741" y="1182973"/>
                  <a:pt x="3205497" y="1192633"/>
                </a:cubicBezTo>
                <a:close/>
                <a:moveTo>
                  <a:pt x="3205660" y="1134352"/>
                </a:moveTo>
                <a:cubicBezTo>
                  <a:pt x="3196975" y="1167145"/>
                  <a:pt x="3170025" y="1145959"/>
                  <a:pt x="3151843" y="1149693"/>
                </a:cubicBezTo>
                <a:cubicBezTo>
                  <a:pt x="3140236" y="1152047"/>
                  <a:pt x="3119943" y="1158297"/>
                  <a:pt x="3118969" y="1133459"/>
                </a:cubicBezTo>
                <a:cubicBezTo>
                  <a:pt x="3118563" y="1123069"/>
                  <a:pt x="3115803" y="1110731"/>
                  <a:pt x="3132605" y="1110568"/>
                </a:cubicBezTo>
                <a:cubicBezTo>
                  <a:pt x="3142021" y="1110406"/>
                  <a:pt x="3151356" y="1110568"/>
                  <a:pt x="3160772" y="1110568"/>
                </a:cubicBezTo>
                <a:cubicBezTo>
                  <a:pt x="3160772" y="1110649"/>
                  <a:pt x="3160772" y="1110649"/>
                  <a:pt x="3160772" y="1110731"/>
                </a:cubicBezTo>
                <a:cubicBezTo>
                  <a:pt x="3171487" y="1110731"/>
                  <a:pt x="3182282" y="1110325"/>
                  <a:pt x="3192997" y="1110812"/>
                </a:cubicBezTo>
                <a:cubicBezTo>
                  <a:pt x="3209881" y="1111542"/>
                  <a:pt x="3208095" y="1125179"/>
                  <a:pt x="3205660" y="1134352"/>
                </a:cubicBezTo>
                <a:close/>
                <a:moveTo>
                  <a:pt x="3224816" y="1926831"/>
                </a:moveTo>
                <a:cubicBezTo>
                  <a:pt x="3223355" y="1926750"/>
                  <a:pt x="3221975" y="1926669"/>
                  <a:pt x="3220514" y="1926507"/>
                </a:cubicBezTo>
                <a:cubicBezTo>
                  <a:pt x="3220514" y="1803207"/>
                  <a:pt x="3220514" y="1679907"/>
                  <a:pt x="3220514" y="1556688"/>
                </a:cubicBezTo>
                <a:cubicBezTo>
                  <a:pt x="3221975" y="1556688"/>
                  <a:pt x="3223355" y="1556607"/>
                  <a:pt x="3224816" y="1556607"/>
                </a:cubicBezTo>
                <a:cubicBezTo>
                  <a:pt x="3224816" y="1680069"/>
                  <a:pt x="3224816" y="1803450"/>
                  <a:pt x="3224816" y="1926831"/>
                </a:cubicBezTo>
                <a:close/>
                <a:moveTo>
                  <a:pt x="3244866" y="1994366"/>
                </a:moveTo>
                <a:cubicBezTo>
                  <a:pt x="3243486" y="1993798"/>
                  <a:pt x="3242106" y="1993230"/>
                  <a:pt x="3240807" y="1992662"/>
                </a:cubicBezTo>
                <a:cubicBezTo>
                  <a:pt x="3240807" y="1844686"/>
                  <a:pt x="3240807" y="1696710"/>
                  <a:pt x="3240807" y="1548652"/>
                </a:cubicBezTo>
                <a:cubicBezTo>
                  <a:pt x="3242187" y="1548652"/>
                  <a:pt x="3243567" y="1548652"/>
                  <a:pt x="3244866" y="1548652"/>
                </a:cubicBezTo>
                <a:cubicBezTo>
                  <a:pt x="3244866" y="1697278"/>
                  <a:pt x="3244866" y="1845822"/>
                  <a:pt x="3244866" y="1994366"/>
                </a:cubicBezTo>
                <a:close/>
                <a:moveTo>
                  <a:pt x="3261831" y="2055083"/>
                </a:moveTo>
                <a:cubicBezTo>
                  <a:pt x="3260451" y="2055083"/>
                  <a:pt x="3259152" y="2055083"/>
                  <a:pt x="3257772" y="2055083"/>
                </a:cubicBezTo>
                <a:cubicBezTo>
                  <a:pt x="3257772" y="1885434"/>
                  <a:pt x="3257772" y="1715785"/>
                  <a:pt x="3257772" y="1546217"/>
                </a:cubicBezTo>
                <a:cubicBezTo>
                  <a:pt x="3259152" y="1546217"/>
                  <a:pt x="3260451" y="1546217"/>
                  <a:pt x="3261831" y="1546217"/>
                </a:cubicBezTo>
                <a:cubicBezTo>
                  <a:pt x="3261831" y="1715785"/>
                  <a:pt x="3261831" y="1885434"/>
                  <a:pt x="3261831" y="2055083"/>
                </a:cubicBezTo>
                <a:close/>
                <a:moveTo>
                  <a:pt x="3484079" y="2271893"/>
                </a:moveTo>
                <a:cubicBezTo>
                  <a:pt x="3490005" y="2255171"/>
                  <a:pt x="3490005" y="2233985"/>
                  <a:pt x="3510541" y="2224082"/>
                </a:cubicBezTo>
                <a:cubicBezTo>
                  <a:pt x="3525071" y="2237963"/>
                  <a:pt x="3529941" y="2256145"/>
                  <a:pt x="3532457" y="2274247"/>
                </a:cubicBezTo>
                <a:cubicBezTo>
                  <a:pt x="3533756" y="2283581"/>
                  <a:pt x="3539682" y="2298679"/>
                  <a:pt x="3526613" y="2302576"/>
                </a:cubicBezTo>
                <a:cubicBezTo>
                  <a:pt x="3514600" y="2306147"/>
                  <a:pt x="3498852" y="2305904"/>
                  <a:pt x="3487569" y="2301033"/>
                </a:cubicBezTo>
                <a:cubicBezTo>
                  <a:pt x="3476936" y="2296488"/>
                  <a:pt x="3480994" y="2280416"/>
                  <a:pt x="3484079" y="2271893"/>
                </a:cubicBezTo>
                <a:close/>
                <a:moveTo>
                  <a:pt x="3508268" y="2798697"/>
                </a:moveTo>
                <a:cubicBezTo>
                  <a:pt x="3561598" y="2798129"/>
                  <a:pt x="3604538" y="2843748"/>
                  <a:pt x="3604781" y="2901299"/>
                </a:cubicBezTo>
                <a:cubicBezTo>
                  <a:pt x="3605025" y="2959580"/>
                  <a:pt x="3563628" y="3005767"/>
                  <a:pt x="3510216" y="3006659"/>
                </a:cubicBezTo>
                <a:cubicBezTo>
                  <a:pt x="3458023" y="3007552"/>
                  <a:pt x="3414190" y="2960554"/>
                  <a:pt x="3413865" y="2903247"/>
                </a:cubicBezTo>
                <a:cubicBezTo>
                  <a:pt x="3413460" y="2844641"/>
                  <a:pt x="3454370" y="2799266"/>
                  <a:pt x="3508268" y="2798697"/>
                </a:cubicBezTo>
                <a:close/>
                <a:moveTo>
                  <a:pt x="3348360" y="1550032"/>
                </a:moveTo>
                <a:cubicBezTo>
                  <a:pt x="3349496" y="1549545"/>
                  <a:pt x="3350633" y="1549058"/>
                  <a:pt x="3351769" y="1548571"/>
                </a:cubicBezTo>
                <a:cubicBezTo>
                  <a:pt x="3351769" y="1814409"/>
                  <a:pt x="3351769" y="2080165"/>
                  <a:pt x="3351769" y="2346003"/>
                </a:cubicBezTo>
                <a:cubicBezTo>
                  <a:pt x="3350633" y="2346003"/>
                  <a:pt x="3349496" y="2346003"/>
                  <a:pt x="3348360" y="2346003"/>
                </a:cubicBezTo>
                <a:cubicBezTo>
                  <a:pt x="3348360" y="2080652"/>
                  <a:pt x="3348360" y="1815383"/>
                  <a:pt x="3348360" y="1550032"/>
                </a:cubicBezTo>
                <a:close/>
                <a:moveTo>
                  <a:pt x="3331314" y="1546542"/>
                </a:moveTo>
                <a:cubicBezTo>
                  <a:pt x="3332531" y="1546542"/>
                  <a:pt x="3333749" y="1546542"/>
                  <a:pt x="3335048" y="1546542"/>
                </a:cubicBezTo>
                <a:cubicBezTo>
                  <a:pt x="3335048" y="1818954"/>
                  <a:pt x="3335048" y="2091448"/>
                  <a:pt x="3335048" y="2363860"/>
                </a:cubicBezTo>
                <a:cubicBezTo>
                  <a:pt x="3333830" y="2363860"/>
                  <a:pt x="3332612" y="2363860"/>
                  <a:pt x="3331314" y="2363860"/>
                </a:cubicBezTo>
                <a:cubicBezTo>
                  <a:pt x="3331314" y="2091448"/>
                  <a:pt x="3331314" y="1819035"/>
                  <a:pt x="3331314" y="1546542"/>
                </a:cubicBezTo>
                <a:close/>
                <a:moveTo>
                  <a:pt x="3313943" y="1549220"/>
                </a:moveTo>
                <a:cubicBezTo>
                  <a:pt x="3315242" y="1549220"/>
                  <a:pt x="3316541" y="1549220"/>
                  <a:pt x="3317839" y="1549220"/>
                </a:cubicBezTo>
                <a:cubicBezTo>
                  <a:pt x="3317839" y="1826016"/>
                  <a:pt x="3317839" y="2102893"/>
                  <a:pt x="3317839" y="2379689"/>
                </a:cubicBezTo>
                <a:cubicBezTo>
                  <a:pt x="3316541" y="2379445"/>
                  <a:pt x="3315242" y="2379121"/>
                  <a:pt x="3313943" y="2378877"/>
                </a:cubicBezTo>
                <a:cubicBezTo>
                  <a:pt x="3313943" y="2102325"/>
                  <a:pt x="3313943" y="1825773"/>
                  <a:pt x="3313943" y="1549220"/>
                </a:cubicBezTo>
                <a:close/>
                <a:moveTo>
                  <a:pt x="3295679" y="1556445"/>
                </a:moveTo>
                <a:cubicBezTo>
                  <a:pt x="3296735" y="1556445"/>
                  <a:pt x="3297790" y="1556445"/>
                  <a:pt x="3298845" y="1556445"/>
                </a:cubicBezTo>
                <a:cubicBezTo>
                  <a:pt x="3298845" y="1835919"/>
                  <a:pt x="3298845" y="2115394"/>
                  <a:pt x="3298845" y="2394787"/>
                </a:cubicBezTo>
                <a:cubicBezTo>
                  <a:pt x="3297790" y="2394787"/>
                  <a:pt x="3296735" y="2394787"/>
                  <a:pt x="3295679" y="2394787"/>
                </a:cubicBezTo>
                <a:cubicBezTo>
                  <a:pt x="3295679" y="2115394"/>
                  <a:pt x="3295679" y="1835919"/>
                  <a:pt x="3295679" y="1556445"/>
                </a:cubicBezTo>
                <a:close/>
                <a:moveTo>
                  <a:pt x="3278390" y="2095588"/>
                </a:moveTo>
                <a:cubicBezTo>
                  <a:pt x="3277172" y="2095588"/>
                  <a:pt x="3276036" y="2095588"/>
                  <a:pt x="3274818" y="2095588"/>
                </a:cubicBezTo>
                <a:cubicBezTo>
                  <a:pt x="3274818" y="1912951"/>
                  <a:pt x="3274818" y="1730233"/>
                  <a:pt x="3274818" y="1547597"/>
                </a:cubicBezTo>
                <a:cubicBezTo>
                  <a:pt x="3276036" y="1548815"/>
                  <a:pt x="3277172" y="1550032"/>
                  <a:pt x="3278390" y="1551250"/>
                </a:cubicBezTo>
                <a:cubicBezTo>
                  <a:pt x="3278390" y="1732669"/>
                  <a:pt x="3278390" y="1914169"/>
                  <a:pt x="3278390" y="2095588"/>
                </a:cubicBezTo>
                <a:close/>
                <a:moveTo>
                  <a:pt x="3718422" y="3225011"/>
                </a:moveTo>
                <a:cubicBezTo>
                  <a:pt x="3648290" y="3225093"/>
                  <a:pt x="3578076" y="3225093"/>
                  <a:pt x="3507944" y="3225093"/>
                </a:cubicBezTo>
                <a:cubicBezTo>
                  <a:pt x="3439110" y="3225174"/>
                  <a:pt x="3370276" y="3225336"/>
                  <a:pt x="3301524" y="3225011"/>
                </a:cubicBezTo>
                <a:cubicBezTo>
                  <a:pt x="3292920" y="3225011"/>
                  <a:pt x="3279364" y="3228421"/>
                  <a:pt x="3279607" y="3214621"/>
                </a:cubicBezTo>
                <a:cubicBezTo>
                  <a:pt x="3279851" y="3200741"/>
                  <a:pt x="3293569" y="3205206"/>
                  <a:pt x="3301930" y="3205206"/>
                </a:cubicBezTo>
                <a:cubicBezTo>
                  <a:pt x="3440896" y="3204881"/>
                  <a:pt x="3579862" y="3204881"/>
                  <a:pt x="3718828" y="3205125"/>
                </a:cubicBezTo>
                <a:cubicBezTo>
                  <a:pt x="3727270" y="3205125"/>
                  <a:pt x="3741150" y="3201391"/>
                  <a:pt x="3740907" y="3215027"/>
                </a:cubicBezTo>
                <a:cubicBezTo>
                  <a:pt x="3740663" y="3227690"/>
                  <a:pt x="3727432" y="3225011"/>
                  <a:pt x="3718422" y="3225011"/>
                </a:cubicBezTo>
                <a:close/>
                <a:moveTo>
                  <a:pt x="4086942" y="2653725"/>
                </a:moveTo>
                <a:cubicBezTo>
                  <a:pt x="4086942" y="2719555"/>
                  <a:pt x="4086779" y="2774021"/>
                  <a:pt x="4087023" y="2828569"/>
                </a:cubicBezTo>
                <a:cubicBezTo>
                  <a:pt x="4087104" y="2842774"/>
                  <a:pt x="4080123" y="2847725"/>
                  <a:pt x="4067055" y="2846183"/>
                </a:cubicBezTo>
                <a:cubicBezTo>
                  <a:pt x="4057639" y="2845046"/>
                  <a:pt x="4044408" y="2851297"/>
                  <a:pt x="4043271" y="2833682"/>
                </a:cubicBezTo>
                <a:cubicBezTo>
                  <a:pt x="4039213" y="2773372"/>
                  <a:pt x="4045625" y="2715659"/>
                  <a:pt x="4086942" y="2653725"/>
                </a:cubicBezTo>
                <a:close/>
                <a:moveTo>
                  <a:pt x="4063077" y="3611389"/>
                </a:moveTo>
                <a:cubicBezTo>
                  <a:pt x="4050577" y="3612120"/>
                  <a:pt x="4042460" y="3609603"/>
                  <a:pt x="4042947" y="3594424"/>
                </a:cubicBezTo>
                <a:cubicBezTo>
                  <a:pt x="4043596" y="3572914"/>
                  <a:pt x="4043109" y="3551403"/>
                  <a:pt x="4043109" y="3529893"/>
                </a:cubicBezTo>
                <a:cubicBezTo>
                  <a:pt x="4043109" y="3512441"/>
                  <a:pt x="4043758" y="3494908"/>
                  <a:pt x="4042865" y="3477537"/>
                </a:cubicBezTo>
                <a:cubicBezTo>
                  <a:pt x="4042054" y="3461303"/>
                  <a:pt x="4049440" y="3456919"/>
                  <a:pt x="4064538" y="3457244"/>
                </a:cubicBezTo>
                <a:cubicBezTo>
                  <a:pt x="4078987" y="3457488"/>
                  <a:pt x="4087185" y="3460816"/>
                  <a:pt x="4086942" y="3477375"/>
                </a:cubicBezTo>
                <a:cubicBezTo>
                  <a:pt x="4086374" y="3516337"/>
                  <a:pt x="4086374" y="3555299"/>
                  <a:pt x="4087185" y="3594262"/>
                </a:cubicBezTo>
                <a:cubicBezTo>
                  <a:pt x="4087672" y="3613662"/>
                  <a:pt x="4075010" y="3610740"/>
                  <a:pt x="4063077" y="3611389"/>
                </a:cubicBezTo>
                <a:close/>
                <a:moveTo>
                  <a:pt x="4064701" y="3432568"/>
                </a:moveTo>
                <a:cubicBezTo>
                  <a:pt x="4045869" y="3432811"/>
                  <a:pt x="4043434" y="3425262"/>
                  <a:pt x="4042541" y="3408866"/>
                </a:cubicBezTo>
                <a:cubicBezTo>
                  <a:pt x="4039537" y="3353263"/>
                  <a:pt x="4048142" y="3301151"/>
                  <a:pt x="4086942" y="3255857"/>
                </a:cubicBezTo>
                <a:cubicBezTo>
                  <a:pt x="4086942" y="3306995"/>
                  <a:pt x="4086374" y="3358133"/>
                  <a:pt x="4087266" y="3409190"/>
                </a:cubicBezTo>
                <a:cubicBezTo>
                  <a:pt x="4087672" y="3426480"/>
                  <a:pt x="4082559" y="3432324"/>
                  <a:pt x="4064701" y="3432568"/>
                </a:cubicBezTo>
                <a:close/>
                <a:moveTo>
                  <a:pt x="4087104" y="2949190"/>
                </a:moveTo>
                <a:cubicBezTo>
                  <a:pt x="4087185" y="2949190"/>
                  <a:pt x="4087266" y="2949190"/>
                  <a:pt x="4087348" y="2949190"/>
                </a:cubicBezTo>
                <a:cubicBezTo>
                  <a:pt x="4087348" y="2966642"/>
                  <a:pt x="4086942" y="2984012"/>
                  <a:pt x="4087510" y="3001465"/>
                </a:cubicBezTo>
                <a:cubicBezTo>
                  <a:pt x="4087997" y="3016319"/>
                  <a:pt x="4086861" y="3026465"/>
                  <a:pt x="4066811" y="3026790"/>
                </a:cubicBezTo>
                <a:cubicBezTo>
                  <a:pt x="4046437" y="3027115"/>
                  <a:pt x="4042216" y="3019403"/>
                  <a:pt x="4042865" y="3001059"/>
                </a:cubicBezTo>
                <a:cubicBezTo>
                  <a:pt x="4044083" y="2966236"/>
                  <a:pt x="4043434" y="2931332"/>
                  <a:pt x="4043028" y="2896428"/>
                </a:cubicBezTo>
                <a:cubicBezTo>
                  <a:pt x="4042865" y="2882061"/>
                  <a:pt x="4042622" y="2871346"/>
                  <a:pt x="4063158" y="2871184"/>
                </a:cubicBezTo>
                <a:cubicBezTo>
                  <a:pt x="4083533" y="2871022"/>
                  <a:pt x="4088728" y="2878327"/>
                  <a:pt x="4087429" y="2896915"/>
                </a:cubicBezTo>
                <a:cubicBezTo>
                  <a:pt x="4086130" y="2914286"/>
                  <a:pt x="4087104" y="2931819"/>
                  <a:pt x="4087104" y="2949190"/>
                </a:cubicBezTo>
                <a:close/>
                <a:moveTo>
                  <a:pt x="4148876" y="2827757"/>
                </a:moveTo>
                <a:cubicBezTo>
                  <a:pt x="4147658" y="2841069"/>
                  <a:pt x="4144168" y="2846995"/>
                  <a:pt x="4129963" y="2846426"/>
                </a:cubicBezTo>
                <a:cubicBezTo>
                  <a:pt x="4117219" y="2845939"/>
                  <a:pt x="4104881" y="2846995"/>
                  <a:pt x="4104881" y="2829218"/>
                </a:cubicBezTo>
                <a:cubicBezTo>
                  <a:pt x="4104800" y="2776375"/>
                  <a:pt x="4104881" y="2723532"/>
                  <a:pt x="4104881" y="2670690"/>
                </a:cubicBezTo>
                <a:cubicBezTo>
                  <a:pt x="4140434" y="2718743"/>
                  <a:pt x="4154233" y="2770693"/>
                  <a:pt x="4148876" y="2827757"/>
                </a:cubicBezTo>
                <a:close/>
                <a:moveTo>
                  <a:pt x="4127852" y="2871427"/>
                </a:moveTo>
                <a:cubicBezTo>
                  <a:pt x="4147658" y="2870616"/>
                  <a:pt x="4149444" y="2880518"/>
                  <a:pt x="4148795" y="2895860"/>
                </a:cubicBezTo>
                <a:cubicBezTo>
                  <a:pt x="4147983" y="2914611"/>
                  <a:pt x="4148632" y="2933443"/>
                  <a:pt x="4148632" y="2952193"/>
                </a:cubicBezTo>
                <a:cubicBezTo>
                  <a:pt x="4148632" y="2969645"/>
                  <a:pt x="4147415" y="2987178"/>
                  <a:pt x="4148957" y="3004549"/>
                </a:cubicBezTo>
                <a:cubicBezTo>
                  <a:pt x="4150581" y="3023219"/>
                  <a:pt x="4142301" y="3027034"/>
                  <a:pt x="4125661" y="3026547"/>
                </a:cubicBezTo>
                <a:cubicBezTo>
                  <a:pt x="4110969" y="3026060"/>
                  <a:pt x="4104069" y="3023056"/>
                  <a:pt x="4104556" y="3006254"/>
                </a:cubicBezTo>
                <a:cubicBezTo>
                  <a:pt x="4105693" y="2968752"/>
                  <a:pt x="4105449" y="2931170"/>
                  <a:pt x="4104069" y="2893669"/>
                </a:cubicBezTo>
                <a:cubicBezTo>
                  <a:pt x="4103339" y="2874837"/>
                  <a:pt x="4111537" y="2872077"/>
                  <a:pt x="4127852" y="2871427"/>
                </a:cubicBezTo>
                <a:close/>
                <a:moveTo>
                  <a:pt x="4126310" y="3611957"/>
                </a:moveTo>
                <a:cubicBezTo>
                  <a:pt x="4107235" y="3612039"/>
                  <a:pt x="4103988" y="3603515"/>
                  <a:pt x="4104313" y="3587444"/>
                </a:cubicBezTo>
                <a:cubicBezTo>
                  <a:pt x="4104962" y="3552459"/>
                  <a:pt x="4104556" y="3517473"/>
                  <a:pt x="4104313" y="3482488"/>
                </a:cubicBezTo>
                <a:cubicBezTo>
                  <a:pt x="4104231" y="3467634"/>
                  <a:pt x="4106098" y="3457488"/>
                  <a:pt x="4125904" y="3457082"/>
                </a:cubicBezTo>
                <a:cubicBezTo>
                  <a:pt x="4147821" y="3456595"/>
                  <a:pt x="4149607" y="3467309"/>
                  <a:pt x="4148714" y="3484193"/>
                </a:cubicBezTo>
                <a:cubicBezTo>
                  <a:pt x="4147821" y="3501645"/>
                  <a:pt x="4148551" y="3519178"/>
                  <a:pt x="4148551" y="3536630"/>
                </a:cubicBezTo>
                <a:cubicBezTo>
                  <a:pt x="4148632" y="3554163"/>
                  <a:pt x="4147658" y="3571696"/>
                  <a:pt x="4148876" y="3589067"/>
                </a:cubicBezTo>
                <a:cubicBezTo>
                  <a:pt x="4150175" y="3606681"/>
                  <a:pt x="4143843" y="3611876"/>
                  <a:pt x="4126310" y="3611957"/>
                </a:cubicBezTo>
                <a:close/>
                <a:moveTo>
                  <a:pt x="4149119" y="3411463"/>
                </a:moveTo>
                <a:cubicBezTo>
                  <a:pt x="4147334" y="3426318"/>
                  <a:pt x="4144411" y="3432486"/>
                  <a:pt x="4128421" y="3432405"/>
                </a:cubicBezTo>
                <a:cubicBezTo>
                  <a:pt x="4112430" y="3432243"/>
                  <a:pt x="4103907" y="3429727"/>
                  <a:pt x="4104313" y="3410733"/>
                </a:cubicBezTo>
                <a:cubicBezTo>
                  <a:pt x="4105449" y="3359919"/>
                  <a:pt x="4104718" y="3309106"/>
                  <a:pt x="4104718" y="3258292"/>
                </a:cubicBezTo>
                <a:cubicBezTo>
                  <a:pt x="4137187" y="3306021"/>
                  <a:pt x="4155775" y="3355292"/>
                  <a:pt x="4149119" y="3411463"/>
                </a:cubicBezTo>
                <a:close/>
                <a:moveTo>
                  <a:pt x="6279635" y="1705395"/>
                </a:moveTo>
                <a:cubicBezTo>
                  <a:pt x="6295707" y="1701336"/>
                  <a:pt x="6294165" y="1718869"/>
                  <a:pt x="6297574" y="1726905"/>
                </a:cubicBezTo>
                <a:cubicBezTo>
                  <a:pt x="6366326" y="1889005"/>
                  <a:pt x="6434267" y="2051349"/>
                  <a:pt x="6502208" y="2213774"/>
                </a:cubicBezTo>
                <a:cubicBezTo>
                  <a:pt x="6537518" y="2298111"/>
                  <a:pt x="6572909" y="2382367"/>
                  <a:pt x="6607325" y="2467111"/>
                </a:cubicBezTo>
                <a:cubicBezTo>
                  <a:pt x="6609760" y="2473036"/>
                  <a:pt x="6623722" y="2482290"/>
                  <a:pt x="6607812" y="2489920"/>
                </a:cubicBezTo>
                <a:cubicBezTo>
                  <a:pt x="6597098" y="2498200"/>
                  <a:pt x="6607163" y="2503963"/>
                  <a:pt x="6611059" y="2508914"/>
                </a:cubicBezTo>
                <a:cubicBezTo>
                  <a:pt x="6676646" y="2591547"/>
                  <a:pt x="6694504" y="2695934"/>
                  <a:pt x="6743532" y="2785872"/>
                </a:cubicBezTo>
                <a:cubicBezTo>
                  <a:pt x="6723076" y="2796262"/>
                  <a:pt x="6725187" y="2771586"/>
                  <a:pt x="6712605" y="2773778"/>
                </a:cubicBezTo>
                <a:cubicBezTo>
                  <a:pt x="6703433" y="2779947"/>
                  <a:pt x="6710657" y="2786197"/>
                  <a:pt x="6713985" y="2790093"/>
                </a:cubicBezTo>
                <a:cubicBezTo>
                  <a:pt x="6806034" y="2899756"/>
                  <a:pt x="6842642" y="3036937"/>
                  <a:pt x="6899625" y="3163970"/>
                </a:cubicBezTo>
                <a:cubicBezTo>
                  <a:pt x="6924301" y="3219005"/>
                  <a:pt x="6945730" y="3275500"/>
                  <a:pt x="6968621" y="3331347"/>
                </a:cubicBezTo>
                <a:cubicBezTo>
                  <a:pt x="6965455" y="3343035"/>
                  <a:pt x="7002064" y="3359838"/>
                  <a:pt x="6963994" y="3366981"/>
                </a:cubicBezTo>
                <a:cubicBezTo>
                  <a:pt x="6973816" y="3400992"/>
                  <a:pt x="6999953" y="3426318"/>
                  <a:pt x="7015538" y="3464225"/>
                </a:cubicBezTo>
                <a:cubicBezTo>
                  <a:pt x="6959448" y="3452942"/>
                  <a:pt x="6906768" y="3442471"/>
                  <a:pt x="6854250" y="3431594"/>
                </a:cubicBezTo>
                <a:cubicBezTo>
                  <a:pt x="6840045" y="3428672"/>
                  <a:pt x="6838584" y="3414467"/>
                  <a:pt x="6833226" y="3404320"/>
                </a:cubicBezTo>
                <a:cubicBezTo>
                  <a:pt x="6783062" y="3309187"/>
                  <a:pt x="6733385" y="3213810"/>
                  <a:pt x="6683221" y="3118677"/>
                </a:cubicBezTo>
                <a:cubicBezTo>
                  <a:pt x="6679325" y="3111290"/>
                  <a:pt x="6680137" y="3098221"/>
                  <a:pt x="6666500" y="3099601"/>
                </a:cubicBezTo>
                <a:cubicBezTo>
                  <a:pt x="6666419" y="3100007"/>
                  <a:pt x="6666337" y="3100413"/>
                  <a:pt x="6666175" y="3100738"/>
                </a:cubicBezTo>
                <a:cubicBezTo>
                  <a:pt x="6665932" y="3100738"/>
                  <a:pt x="6665769" y="3100657"/>
                  <a:pt x="6665526" y="3100657"/>
                </a:cubicBezTo>
                <a:cubicBezTo>
                  <a:pt x="6685332" y="3164620"/>
                  <a:pt x="6724375" y="3219248"/>
                  <a:pt x="6753029" y="3278910"/>
                </a:cubicBezTo>
                <a:cubicBezTo>
                  <a:pt x="6776082" y="3326963"/>
                  <a:pt x="6801813" y="3373718"/>
                  <a:pt x="6829087" y="3426318"/>
                </a:cubicBezTo>
                <a:cubicBezTo>
                  <a:pt x="6791829" y="3419256"/>
                  <a:pt x="6760334" y="3413087"/>
                  <a:pt x="6728840" y="3407323"/>
                </a:cubicBezTo>
                <a:cubicBezTo>
                  <a:pt x="6719261" y="3405619"/>
                  <a:pt x="6715933" y="3399450"/>
                  <a:pt x="6713823" y="3390927"/>
                </a:cubicBezTo>
                <a:cubicBezTo>
                  <a:pt x="6688010" y="3289543"/>
                  <a:pt x="6662035" y="3188160"/>
                  <a:pt x="6636385" y="3086695"/>
                </a:cubicBezTo>
                <a:cubicBezTo>
                  <a:pt x="6635979" y="3084990"/>
                  <a:pt x="6638982" y="3082474"/>
                  <a:pt x="6640444" y="3080201"/>
                </a:cubicBezTo>
                <a:cubicBezTo>
                  <a:pt x="6655785" y="3078334"/>
                  <a:pt x="6652295" y="3100007"/>
                  <a:pt x="6665526" y="3100657"/>
                </a:cubicBezTo>
                <a:cubicBezTo>
                  <a:pt x="6665445" y="3100332"/>
                  <a:pt x="6665282" y="3099926"/>
                  <a:pt x="6665201" y="3099601"/>
                </a:cubicBezTo>
                <a:cubicBezTo>
                  <a:pt x="6665688" y="3099520"/>
                  <a:pt x="6666013" y="3099601"/>
                  <a:pt x="6666500" y="3099520"/>
                </a:cubicBezTo>
                <a:cubicBezTo>
                  <a:pt x="6671694" y="3081013"/>
                  <a:pt x="6658058" y="3068107"/>
                  <a:pt x="6650022" y="3055200"/>
                </a:cubicBezTo>
                <a:cubicBezTo>
                  <a:pt x="6587926" y="2955602"/>
                  <a:pt x="6575912" y="2839852"/>
                  <a:pt x="6544336" y="2730594"/>
                </a:cubicBezTo>
                <a:cubicBezTo>
                  <a:pt x="6540440" y="2717201"/>
                  <a:pt x="6530375" y="2703645"/>
                  <a:pt x="6537193" y="2686031"/>
                </a:cubicBezTo>
                <a:cubicBezTo>
                  <a:pt x="6563493" y="2701697"/>
                  <a:pt x="6562113" y="2740254"/>
                  <a:pt x="6592390" y="2750968"/>
                </a:cubicBezTo>
                <a:cubicBezTo>
                  <a:pt x="6586383" y="2722640"/>
                  <a:pt x="6568363" y="2700317"/>
                  <a:pt x="6552210" y="2677995"/>
                </a:cubicBezTo>
                <a:cubicBezTo>
                  <a:pt x="6505292" y="2612976"/>
                  <a:pt x="6494334" y="2536675"/>
                  <a:pt x="6482077" y="2459724"/>
                </a:cubicBezTo>
                <a:cubicBezTo>
                  <a:pt x="6512760" y="2503395"/>
                  <a:pt x="6542794" y="2547471"/>
                  <a:pt x="6574532" y="2590329"/>
                </a:cubicBezTo>
                <a:cubicBezTo>
                  <a:pt x="6581026" y="2599096"/>
                  <a:pt x="6581594" y="2617522"/>
                  <a:pt x="6600507" y="2613058"/>
                </a:cubicBezTo>
                <a:cubicBezTo>
                  <a:pt x="6567713" y="2548120"/>
                  <a:pt x="6520796" y="2492518"/>
                  <a:pt x="6479155" y="2433506"/>
                </a:cubicBezTo>
                <a:cubicBezTo>
                  <a:pt x="6449771" y="2391865"/>
                  <a:pt x="6446768" y="2343080"/>
                  <a:pt x="6432806" y="2297300"/>
                </a:cubicBezTo>
                <a:cubicBezTo>
                  <a:pt x="6430208" y="2288776"/>
                  <a:pt x="6441816" y="2301926"/>
                  <a:pt x="6446200" y="2296407"/>
                </a:cubicBezTo>
                <a:cubicBezTo>
                  <a:pt x="6373307" y="2130735"/>
                  <a:pt x="6349930" y="1950939"/>
                  <a:pt x="6298791" y="1779099"/>
                </a:cubicBezTo>
                <a:cubicBezTo>
                  <a:pt x="6297249" y="1773823"/>
                  <a:pt x="6296113" y="1768709"/>
                  <a:pt x="6283206" y="1768871"/>
                </a:cubicBezTo>
                <a:cubicBezTo>
                  <a:pt x="6321195" y="1917334"/>
                  <a:pt x="6358859" y="2064499"/>
                  <a:pt x="6397334" y="2214829"/>
                </a:cubicBezTo>
                <a:cubicBezTo>
                  <a:pt x="6387025" y="2207686"/>
                  <a:pt x="6379639" y="2202653"/>
                  <a:pt x="6372333" y="2197621"/>
                </a:cubicBezTo>
                <a:cubicBezTo>
                  <a:pt x="6361619" y="2212637"/>
                  <a:pt x="6377853" y="2219699"/>
                  <a:pt x="6383860" y="2225462"/>
                </a:cubicBezTo>
                <a:cubicBezTo>
                  <a:pt x="6415354" y="2255740"/>
                  <a:pt x="6416653" y="2297300"/>
                  <a:pt x="6429072" y="2334882"/>
                </a:cubicBezTo>
                <a:cubicBezTo>
                  <a:pt x="6435485" y="2354282"/>
                  <a:pt x="6419575" y="2348519"/>
                  <a:pt x="6412026" y="2352496"/>
                </a:cubicBezTo>
                <a:cubicBezTo>
                  <a:pt x="6461135" y="2452825"/>
                  <a:pt x="6477937" y="2503963"/>
                  <a:pt x="6475259" y="2550312"/>
                </a:cubicBezTo>
                <a:cubicBezTo>
                  <a:pt x="6444738" y="2500148"/>
                  <a:pt x="6416977" y="2453068"/>
                  <a:pt x="6387350" y="2407044"/>
                </a:cubicBezTo>
                <a:cubicBezTo>
                  <a:pt x="6381668" y="2398277"/>
                  <a:pt x="6382155" y="2379121"/>
                  <a:pt x="6363242" y="2383504"/>
                </a:cubicBezTo>
                <a:cubicBezTo>
                  <a:pt x="6362998" y="2383747"/>
                  <a:pt x="6362836" y="2383910"/>
                  <a:pt x="6362593" y="2384153"/>
                </a:cubicBezTo>
                <a:cubicBezTo>
                  <a:pt x="6362511" y="2384316"/>
                  <a:pt x="6362268" y="2384316"/>
                  <a:pt x="6362186" y="2384397"/>
                </a:cubicBezTo>
                <a:cubicBezTo>
                  <a:pt x="6388000" y="2440405"/>
                  <a:pt x="6420955" y="2492923"/>
                  <a:pt x="6456589" y="2542601"/>
                </a:cubicBezTo>
                <a:cubicBezTo>
                  <a:pt x="6513816" y="2622392"/>
                  <a:pt x="6523800" y="2716957"/>
                  <a:pt x="6550018" y="2806490"/>
                </a:cubicBezTo>
                <a:cubicBezTo>
                  <a:pt x="6557405" y="2831734"/>
                  <a:pt x="6567713" y="2856979"/>
                  <a:pt x="6566090" y="2893506"/>
                </a:cubicBezTo>
                <a:cubicBezTo>
                  <a:pt x="6505942" y="2777999"/>
                  <a:pt x="6452287" y="2668336"/>
                  <a:pt x="6392220" y="2562407"/>
                </a:cubicBezTo>
                <a:cubicBezTo>
                  <a:pt x="6360645" y="2506723"/>
                  <a:pt x="6362755" y="2446331"/>
                  <a:pt x="6350904" y="2387806"/>
                </a:cubicBezTo>
                <a:cubicBezTo>
                  <a:pt x="6349362" y="2380257"/>
                  <a:pt x="6358615" y="2387238"/>
                  <a:pt x="6362186" y="2384397"/>
                </a:cubicBezTo>
                <a:cubicBezTo>
                  <a:pt x="6362106" y="2384153"/>
                  <a:pt x="6362024" y="2383991"/>
                  <a:pt x="6361862" y="2383829"/>
                </a:cubicBezTo>
                <a:cubicBezTo>
                  <a:pt x="6362349" y="2383666"/>
                  <a:pt x="6362755" y="2383666"/>
                  <a:pt x="6363242" y="2383504"/>
                </a:cubicBezTo>
                <a:cubicBezTo>
                  <a:pt x="6377285" y="2370354"/>
                  <a:pt x="6359346" y="2363860"/>
                  <a:pt x="6355368" y="2355987"/>
                </a:cubicBezTo>
                <a:cubicBezTo>
                  <a:pt x="6340352" y="2326115"/>
                  <a:pt x="6333533" y="2295757"/>
                  <a:pt x="6341001" y="2262883"/>
                </a:cubicBezTo>
                <a:cubicBezTo>
                  <a:pt x="6340839" y="2262720"/>
                  <a:pt x="6340676" y="2262558"/>
                  <a:pt x="6340595" y="2262396"/>
                </a:cubicBezTo>
                <a:cubicBezTo>
                  <a:pt x="6340352" y="2262152"/>
                  <a:pt x="6340027" y="2261990"/>
                  <a:pt x="6339783" y="2261746"/>
                </a:cubicBezTo>
                <a:cubicBezTo>
                  <a:pt x="6338566" y="2262315"/>
                  <a:pt x="6337348" y="2262883"/>
                  <a:pt x="6336131" y="2263451"/>
                </a:cubicBezTo>
                <a:cubicBezTo>
                  <a:pt x="6335806" y="2261665"/>
                  <a:pt x="6335481" y="2259879"/>
                  <a:pt x="6335238" y="2258093"/>
                </a:cubicBezTo>
                <a:cubicBezTo>
                  <a:pt x="6336780" y="2259311"/>
                  <a:pt x="6338322" y="2260529"/>
                  <a:pt x="6339783" y="2261828"/>
                </a:cubicBezTo>
                <a:cubicBezTo>
                  <a:pt x="6340352" y="2261584"/>
                  <a:pt x="6340839" y="2261340"/>
                  <a:pt x="6341406" y="2261097"/>
                </a:cubicBezTo>
                <a:cubicBezTo>
                  <a:pt x="6341244" y="2261746"/>
                  <a:pt x="6341163" y="2262396"/>
                  <a:pt x="6341082" y="2262964"/>
                </a:cubicBezTo>
                <a:cubicBezTo>
                  <a:pt x="6356992" y="2282201"/>
                  <a:pt x="6372739" y="2301520"/>
                  <a:pt x="6388567" y="2320921"/>
                </a:cubicBezTo>
                <a:cubicBezTo>
                  <a:pt x="6390353" y="2286666"/>
                  <a:pt x="6361781" y="2268240"/>
                  <a:pt x="6346196" y="2243564"/>
                </a:cubicBezTo>
                <a:cubicBezTo>
                  <a:pt x="6332884" y="2222378"/>
                  <a:pt x="6326147" y="2201517"/>
                  <a:pt x="6322818" y="2177246"/>
                </a:cubicBezTo>
                <a:cubicBezTo>
                  <a:pt x="6320383" y="2159145"/>
                  <a:pt x="6332884" y="2162311"/>
                  <a:pt x="6340919" y="2158009"/>
                </a:cubicBezTo>
                <a:cubicBezTo>
                  <a:pt x="6296113" y="2096480"/>
                  <a:pt x="6307233" y="2021721"/>
                  <a:pt x="6293921" y="1952969"/>
                </a:cubicBezTo>
                <a:cubicBezTo>
                  <a:pt x="6281664" y="1889492"/>
                  <a:pt x="6276145" y="1824717"/>
                  <a:pt x="6268027" y="1760511"/>
                </a:cubicBezTo>
                <a:cubicBezTo>
                  <a:pt x="6266810" y="1751176"/>
                  <a:pt x="6267297" y="1741679"/>
                  <a:pt x="6266810" y="1732182"/>
                </a:cubicBezTo>
                <a:cubicBezTo>
                  <a:pt x="6266161" y="1720574"/>
                  <a:pt x="6268271" y="1708317"/>
                  <a:pt x="6279635" y="1705395"/>
                </a:cubicBezTo>
                <a:close/>
                <a:moveTo>
                  <a:pt x="6277281" y="2259067"/>
                </a:moveTo>
                <a:cubicBezTo>
                  <a:pt x="6333533" y="2315320"/>
                  <a:pt x="6343355" y="2387644"/>
                  <a:pt x="6347007" y="2463864"/>
                </a:cubicBezTo>
                <a:cubicBezTo>
                  <a:pt x="6322169" y="2444708"/>
                  <a:pt x="6324036" y="2409398"/>
                  <a:pt x="6298791" y="2392514"/>
                </a:cubicBezTo>
                <a:cubicBezTo>
                  <a:pt x="6293272" y="2418732"/>
                  <a:pt x="6312591" y="2435697"/>
                  <a:pt x="6323792" y="2454773"/>
                </a:cubicBezTo>
                <a:cubicBezTo>
                  <a:pt x="6350336" y="2499742"/>
                  <a:pt x="6361375" y="2547877"/>
                  <a:pt x="6366083" y="2599502"/>
                </a:cubicBezTo>
                <a:cubicBezTo>
                  <a:pt x="6372008" y="2664845"/>
                  <a:pt x="6383291" y="2729701"/>
                  <a:pt x="6393844" y="2806084"/>
                </a:cubicBezTo>
                <a:cubicBezTo>
                  <a:pt x="6322494" y="2674018"/>
                  <a:pt x="6279879" y="2546659"/>
                  <a:pt x="6283369" y="2406881"/>
                </a:cubicBezTo>
                <a:cubicBezTo>
                  <a:pt x="6283612" y="2398764"/>
                  <a:pt x="6282801" y="2390566"/>
                  <a:pt x="6291324" y="2385695"/>
                </a:cubicBezTo>
                <a:cubicBezTo>
                  <a:pt x="6287346" y="2343486"/>
                  <a:pt x="6266648" y="2303387"/>
                  <a:pt x="6277281" y="2259067"/>
                </a:cubicBezTo>
                <a:close/>
                <a:moveTo>
                  <a:pt x="6389298" y="2677670"/>
                </a:moveTo>
                <a:cubicBezTo>
                  <a:pt x="6383535" y="2645932"/>
                  <a:pt x="6381505" y="2613545"/>
                  <a:pt x="6376879" y="2574095"/>
                </a:cubicBezTo>
                <a:cubicBezTo>
                  <a:pt x="6543687" y="2830760"/>
                  <a:pt x="6650996" y="3102036"/>
                  <a:pt x="6695884" y="3397501"/>
                </a:cubicBezTo>
                <a:cubicBezTo>
                  <a:pt x="6662360" y="3396609"/>
                  <a:pt x="6631190" y="3394174"/>
                  <a:pt x="6612520" y="3346120"/>
                </a:cubicBezTo>
                <a:cubicBezTo>
                  <a:pt x="6553265" y="3193517"/>
                  <a:pt x="6486461" y="3043836"/>
                  <a:pt x="6425176" y="2892045"/>
                </a:cubicBezTo>
                <a:cubicBezTo>
                  <a:pt x="6397578" y="2823942"/>
                  <a:pt x="6402205" y="2749020"/>
                  <a:pt x="6389298" y="2677670"/>
                </a:cubicBezTo>
                <a:close/>
                <a:moveTo>
                  <a:pt x="6632408" y="3066727"/>
                </a:moveTo>
                <a:cubicBezTo>
                  <a:pt x="6631839" y="3065184"/>
                  <a:pt x="6634518" y="3062587"/>
                  <a:pt x="6636304" y="3059340"/>
                </a:cubicBezTo>
                <a:cubicBezTo>
                  <a:pt x="6638414" y="3062911"/>
                  <a:pt x="6640849" y="3065753"/>
                  <a:pt x="6641661" y="3068999"/>
                </a:cubicBezTo>
                <a:cubicBezTo>
                  <a:pt x="6642067" y="3070461"/>
                  <a:pt x="6639551" y="3072814"/>
                  <a:pt x="6638333" y="3074681"/>
                </a:cubicBezTo>
                <a:cubicBezTo>
                  <a:pt x="6636222" y="3072084"/>
                  <a:pt x="6633463" y="3069730"/>
                  <a:pt x="6632408" y="3066727"/>
                </a:cubicBezTo>
                <a:close/>
                <a:moveTo>
                  <a:pt x="6247572" y="1695898"/>
                </a:moveTo>
                <a:cubicBezTo>
                  <a:pt x="6265024" y="1825123"/>
                  <a:pt x="6281258" y="1947043"/>
                  <a:pt x="6298142" y="2068882"/>
                </a:cubicBezTo>
                <a:cubicBezTo>
                  <a:pt x="6300090" y="2082925"/>
                  <a:pt x="6299198" y="2092260"/>
                  <a:pt x="6282395" y="2092341"/>
                </a:cubicBezTo>
                <a:cubicBezTo>
                  <a:pt x="6294652" y="2116530"/>
                  <a:pt x="6312104" y="2137959"/>
                  <a:pt x="6309993" y="2168317"/>
                </a:cubicBezTo>
                <a:cubicBezTo>
                  <a:pt x="6308045" y="2195591"/>
                  <a:pt x="6296113" y="2168480"/>
                  <a:pt x="6290755" y="2173431"/>
                </a:cubicBezTo>
                <a:cubicBezTo>
                  <a:pt x="6292379" y="2202572"/>
                  <a:pt x="6323387" y="2219537"/>
                  <a:pt x="6322088" y="2250220"/>
                </a:cubicBezTo>
                <a:cubicBezTo>
                  <a:pt x="6321520" y="2264181"/>
                  <a:pt x="6323874" y="2278305"/>
                  <a:pt x="6321439" y="2293241"/>
                </a:cubicBezTo>
                <a:cubicBezTo>
                  <a:pt x="6298061" y="2255334"/>
                  <a:pt x="6263726" y="2223677"/>
                  <a:pt x="6266404" y="2173675"/>
                </a:cubicBezTo>
                <a:cubicBezTo>
                  <a:pt x="6267459" y="2154681"/>
                  <a:pt x="6276550" y="2166126"/>
                  <a:pt x="6283206" y="2166532"/>
                </a:cubicBezTo>
                <a:cubicBezTo>
                  <a:pt x="6281340" y="2141368"/>
                  <a:pt x="6261858" y="2122618"/>
                  <a:pt x="6260397" y="2095588"/>
                </a:cubicBezTo>
                <a:cubicBezTo>
                  <a:pt x="6259423" y="2077973"/>
                  <a:pt x="6273141" y="2084224"/>
                  <a:pt x="6275739" y="2076512"/>
                </a:cubicBezTo>
                <a:cubicBezTo>
                  <a:pt x="6260154" y="2055083"/>
                  <a:pt x="6258205" y="2030569"/>
                  <a:pt x="6256663" y="2004919"/>
                </a:cubicBezTo>
                <a:cubicBezTo>
                  <a:pt x="6250982" y="1914980"/>
                  <a:pt x="6243838" y="1825204"/>
                  <a:pt x="6236208" y="1735428"/>
                </a:cubicBezTo>
                <a:cubicBezTo>
                  <a:pt x="6234990" y="1722035"/>
                  <a:pt x="6240510" y="1712944"/>
                  <a:pt x="6247572" y="1695898"/>
                </a:cubicBezTo>
                <a:close/>
                <a:moveTo>
                  <a:pt x="5894962" y="3213323"/>
                </a:moveTo>
                <a:cubicBezTo>
                  <a:pt x="5938795" y="2991399"/>
                  <a:pt x="5982059" y="2769313"/>
                  <a:pt x="6025730" y="2547308"/>
                </a:cubicBezTo>
                <a:cubicBezTo>
                  <a:pt x="6026054" y="2545523"/>
                  <a:pt x="6029058" y="2544305"/>
                  <a:pt x="6034983" y="2539354"/>
                </a:cubicBezTo>
                <a:cubicBezTo>
                  <a:pt x="6070618" y="2671014"/>
                  <a:pt x="6102112" y="2799103"/>
                  <a:pt x="6081089" y="2935634"/>
                </a:cubicBezTo>
                <a:cubicBezTo>
                  <a:pt x="6065909" y="3034177"/>
                  <a:pt x="6062176" y="3134505"/>
                  <a:pt x="6054546" y="3234184"/>
                </a:cubicBezTo>
                <a:cubicBezTo>
                  <a:pt x="6052354" y="3263000"/>
                  <a:pt x="6045779" y="3275095"/>
                  <a:pt x="6013148" y="3263812"/>
                </a:cubicBezTo>
                <a:cubicBezTo>
                  <a:pt x="5982871" y="3253341"/>
                  <a:pt x="5950078" y="3249363"/>
                  <a:pt x="5918015" y="3245142"/>
                </a:cubicBezTo>
                <a:cubicBezTo>
                  <a:pt x="5896910" y="3242382"/>
                  <a:pt x="5890822" y="3234265"/>
                  <a:pt x="5894962" y="3213323"/>
                </a:cubicBezTo>
                <a:close/>
                <a:moveTo>
                  <a:pt x="5885790" y="3203420"/>
                </a:moveTo>
                <a:cubicBezTo>
                  <a:pt x="5881244" y="3227609"/>
                  <a:pt x="5876374" y="3237593"/>
                  <a:pt x="5847801" y="3230775"/>
                </a:cubicBezTo>
                <a:cubicBezTo>
                  <a:pt x="5779941" y="3214540"/>
                  <a:pt x="5711108" y="3202689"/>
                  <a:pt x="5641868" y="3188971"/>
                </a:cubicBezTo>
                <a:cubicBezTo>
                  <a:pt x="5752505" y="2883847"/>
                  <a:pt x="5861600" y="2582781"/>
                  <a:pt x="5970695" y="2281714"/>
                </a:cubicBezTo>
                <a:cubicBezTo>
                  <a:pt x="5992206" y="2356474"/>
                  <a:pt x="6025567" y="2426768"/>
                  <a:pt x="6020859" y="2501852"/>
                </a:cubicBezTo>
                <a:cubicBezTo>
                  <a:pt x="6017126" y="2561757"/>
                  <a:pt x="5998862" y="2620769"/>
                  <a:pt x="5987255" y="2680187"/>
                </a:cubicBezTo>
                <a:cubicBezTo>
                  <a:pt x="5953162" y="2854625"/>
                  <a:pt x="5918826" y="3028901"/>
                  <a:pt x="5885790" y="3203420"/>
                </a:cubicBezTo>
                <a:close/>
                <a:moveTo>
                  <a:pt x="6065422" y="3237350"/>
                </a:moveTo>
                <a:cubicBezTo>
                  <a:pt x="6074108" y="3129716"/>
                  <a:pt x="6084417" y="3022245"/>
                  <a:pt x="6094076" y="2914692"/>
                </a:cubicBezTo>
                <a:cubicBezTo>
                  <a:pt x="6096106" y="2892045"/>
                  <a:pt x="6097080" y="2869317"/>
                  <a:pt x="6098541" y="2846670"/>
                </a:cubicBezTo>
                <a:cubicBezTo>
                  <a:pt x="6101138" y="2846751"/>
                  <a:pt x="6103655" y="2846913"/>
                  <a:pt x="6106252" y="2846995"/>
                </a:cubicBezTo>
                <a:cubicBezTo>
                  <a:pt x="6139939" y="2997163"/>
                  <a:pt x="6173706" y="3147330"/>
                  <a:pt x="6208366" y="3301881"/>
                </a:cubicBezTo>
                <a:cubicBezTo>
                  <a:pt x="6162667" y="3293033"/>
                  <a:pt x="6120620" y="3285079"/>
                  <a:pt x="6078735" y="3276799"/>
                </a:cubicBezTo>
                <a:cubicBezTo>
                  <a:pt x="6052192" y="3271604"/>
                  <a:pt x="6064368" y="3250581"/>
                  <a:pt x="6065422" y="3237350"/>
                </a:cubicBezTo>
                <a:close/>
                <a:moveTo>
                  <a:pt x="6128574" y="2197864"/>
                </a:moveTo>
                <a:cubicBezTo>
                  <a:pt x="6125734" y="2223271"/>
                  <a:pt x="6149436" y="2246892"/>
                  <a:pt x="6131415" y="2277250"/>
                </a:cubicBezTo>
                <a:cubicBezTo>
                  <a:pt x="6122811" y="2246161"/>
                  <a:pt x="6116399" y="2217751"/>
                  <a:pt x="6106820" y="2190396"/>
                </a:cubicBezTo>
                <a:cubicBezTo>
                  <a:pt x="6100245" y="2171808"/>
                  <a:pt x="6116967" y="2179438"/>
                  <a:pt x="6121675" y="2174000"/>
                </a:cubicBezTo>
                <a:cubicBezTo>
                  <a:pt x="6110473" y="2146158"/>
                  <a:pt x="6114775" y="2120101"/>
                  <a:pt x="6130847" y="2092828"/>
                </a:cubicBezTo>
                <a:cubicBezTo>
                  <a:pt x="6160881" y="2125378"/>
                  <a:pt x="6143348" y="2161661"/>
                  <a:pt x="6143510" y="2195348"/>
                </a:cubicBezTo>
                <a:cubicBezTo>
                  <a:pt x="6143591" y="2204764"/>
                  <a:pt x="6132795" y="2190964"/>
                  <a:pt x="6128574" y="2197864"/>
                </a:cubicBezTo>
                <a:close/>
                <a:moveTo>
                  <a:pt x="6127844" y="1671546"/>
                </a:moveTo>
                <a:cubicBezTo>
                  <a:pt x="6132470" y="1667569"/>
                  <a:pt x="6137584" y="1670085"/>
                  <a:pt x="6141643" y="1673981"/>
                </a:cubicBezTo>
                <a:cubicBezTo>
                  <a:pt x="6141643" y="1673981"/>
                  <a:pt x="6141643" y="1673981"/>
                  <a:pt x="6141643" y="1673981"/>
                </a:cubicBezTo>
                <a:cubicBezTo>
                  <a:pt x="6141562" y="1673900"/>
                  <a:pt x="6141481" y="1673819"/>
                  <a:pt x="6141481" y="1673738"/>
                </a:cubicBezTo>
                <a:cubicBezTo>
                  <a:pt x="6140101" y="1672115"/>
                  <a:pt x="6138802" y="1670491"/>
                  <a:pt x="6137422" y="1668868"/>
                </a:cubicBezTo>
                <a:cubicBezTo>
                  <a:pt x="6140831" y="1666108"/>
                  <a:pt x="6141400" y="1666757"/>
                  <a:pt x="6139776" y="1670897"/>
                </a:cubicBezTo>
                <a:cubicBezTo>
                  <a:pt x="6139532" y="1671546"/>
                  <a:pt x="6140750" y="1672683"/>
                  <a:pt x="6141481" y="1673738"/>
                </a:cubicBezTo>
                <a:cubicBezTo>
                  <a:pt x="6141643" y="1673900"/>
                  <a:pt x="6141805" y="1674144"/>
                  <a:pt x="6141968" y="1674306"/>
                </a:cubicBezTo>
                <a:cubicBezTo>
                  <a:pt x="6141887" y="1674225"/>
                  <a:pt x="6141724" y="1674144"/>
                  <a:pt x="6141643" y="1674063"/>
                </a:cubicBezTo>
                <a:cubicBezTo>
                  <a:pt x="6126951" y="1708074"/>
                  <a:pt x="6098784" y="1731938"/>
                  <a:pt x="6076300" y="1760024"/>
                </a:cubicBezTo>
                <a:cubicBezTo>
                  <a:pt x="6062744" y="1776907"/>
                  <a:pt x="6047971" y="1766761"/>
                  <a:pt x="6025567" y="1760998"/>
                </a:cubicBezTo>
                <a:cubicBezTo>
                  <a:pt x="6062500" y="1728529"/>
                  <a:pt x="6094969" y="1699794"/>
                  <a:pt x="6127844" y="1671546"/>
                </a:cubicBezTo>
                <a:close/>
                <a:moveTo>
                  <a:pt x="5946425" y="1853290"/>
                </a:moveTo>
                <a:cubicBezTo>
                  <a:pt x="5964445" y="1862219"/>
                  <a:pt x="5972562" y="1874882"/>
                  <a:pt x="5960630" y="1894363"/>
                </a:cubicBezTo>
                <a:cubicBezTo>
                  <a:pt x="5963552" y="1896554"/>
                  <a:pt x="5966474" y="1898665"/>
                  <a:pt x="5969397" y="1900856"/>
                </a:cubicBezTo>
                <a:cubicBezTo>
                  <a:pt x="5981897" y="1912221"/>
                  <a:pt x="5977270" y="1925776"/>
                  <a:pt x="5974429" y="1939088"/>
                </a:cubicBezTo>
                <a:cubicBezTo>
                  <a:pt x="5979543" y="1949641"/>
                  <a:pt x="5984900" y="1944365"/>
                  <a:pt x="5990258" y="1939332"/>
                </a:cubicBezTo>
                <a:cubicBezTo>
                  <a:pt x="5998781" y="1933812"/>
                  <a:pt x="5995939" y="1910272"/>
                  <a:pt x="6016070" y="1923016"/>
                </a:cubicBezTo>
                <a:cubicBezTo>
                  <a:pt x="6018992" y="1912464"/>
                  <a:pt x="6007628" y="1899314"/>
                  <a:pt x="6024350" y="1888600"/>
                </a:cubicBezTo>
                <a:cubicBezTo>
                  <a:pt x="6040422" y="1904753"/>
                  <a:pt x="6046997" y="1926507"/>
                  <a:pt x="6056251" y="1946150"/>
                </a:cubicBezTo>
                <a:cubicBezTo>
                  <a:pt x="6060228" y="1954755"/>
                  <a:pt x="6057549" y="1965713"/>
                  <a:pt x="6050163" y="1972207"/>
                </a:cubicBezTo>
                <a:cubicBezTo>
                  <a:pt x="6037906" y="1982840"/>
                  <a:pt x="6042207" y="1956703"/>
                  <a:pt x="6031006" y="1962628"/>
                </a:cubicBezTo>
                <a:cubicBezTo>
                  <a:pt x="6022077" y="1983733"/>
                  <a:pt x="6061770" y="2011088"/>
                  <a:pt x="6022564" y="2028296"/>
                </a:cubicBezTo>
                <a:cubicBezTo>
                  <a:pt x="6022077" y="2053946"/>
                  <a:pt x="6019398" y="2079110"/>
                  <a:pt x="6007141" y="2102325"/>
                </a:cubicBezTo>
                <a:cubicBezTo>
                  <a:pt x="6002596" y="2110929"/>
                  <a:pt x="5997076" y="2119696"/>
                  <a:pt x="5987011" y="2119696"/>
                </a:cubicBezTo>
                <a:cubicBezTo>
                  <a:pt x="5976053" y="2119696"/>
                  <a:pt x="5970776" y="2108575"/>
                  <a:pt x="5969397" y="2100296"/>
                </a:cubicBezTo>
                <a:cubicBezTo>
                  <a:pt x="5961766" y="2055002"/>
                  <a:pt x="5938064" y="2010682"/>
                  <a:pt x="5959493" y="1963278"/>
                </a:cubicBezTo>
                <a:cubicBezTo>
                  <a:pt x="5952757" y="1955647"/>
                  <a:pt x="5949347" y="1976427"/>
                  <a:pt x="5941961" y="1965226"/>
                </a:cubicBezTo>
                <a:cubicBezTo>
                  <a:pt x="5931976" y="1950128"/>
                  <a:pt x="5937090" y="1937709"/>
                  <a:pt x="5948373" y="1926263"/>
                </a:cubicBezTo>
                <a:cubicBezTo>
                  <a:pt x="5945857" y="1924478"/>
                  <a:pt x="5943340" y="1922773"/>
                  <a:pt x="5940743" y="1920987"/>
                </a:cubicBezTo>
                <a:cubicBezTo>
                  <a:pt x="5917041" y="1908324"/>
                  <a:pt x="5924995" y="1884135"/>
                  <a:pt x="5922560" y="1864979"/>
                </a:cubicBezTo>
                <a:cubicBezTo>
                  <a:pt x="5921505" y="1855644"/>
                  <a:pt x="5933438" y="1846796"/>
                  <a:pt x="5946425" y="1853290"/>
                </a:cubicBezTo>
                <a:close/>
                <a:moveTo>
                  <a:pt x="5324730" y="2647637"/>
                </a:moveTo>
                <a:cubicBezTo>
                  <a:pt x="5339098" y="2634162"/>
                  <a:pt x="5363125" y="2622636"/>
                  <a:pt x="5358579" y="2595200"/>
                </a:cubicBezTo>
                <a:cubicBezTo>
                  <a:pt x="5312717" y="2632864"/>
                  <a:pt x="5282196" y="2684732"/>
                  <a:pt x="5235360" y="2723127"/>
                </a:cubicBezTo>
                <a:cubicBezTo>
                  <a:pt x="5315964" y="2559728"/>
                  <a:pt x="5371891" y="2384803"/>
                  <a:pt x="5472301" y="2230982"/>
                </a:cubicBezTo>
                <a:cubicBezTo>
                  <a:pt x="5463128" y="2191614"/>
                  <a:pt x="5487074" y="2166694"/>
                  <a:pt x="5511182" y="2141774"/>
                </a:cubicBezTo>
                <a:cubicBezTo>
                  <a:pt x="5527092" y="2125297"/>
                  <a:pt x="5553391" y="2119452"/>
                  <a:pt x="5560859" y="2094370"/>
                </a:cubicBezTo>
                <a:cubicBezTo>
                  <a:pt x="5560696" y="2094208"/>
                  <a:pt x="5560453" y="2094045"/>
                  <a:pt x="5560372" y="2093802"/>
                </a:cubicBezTo>
                <a:cubicBezTo>
                  <a:pt x="5560615" y="2093477"/>
                  <a:pt x="5560778" y="2093152"/>
                  <a:pt x="5561021" y="2092828"/>
                </a:cubicBezTo>
                <a:cubicBezTo>
                  <a:pt x="5541621" y="2093234"/>
                  <a:pt x="5534154" y="2113770"/>
                  <a:pt x="5517594" y="2118722"/>
                </a:cubicBezTo>
                <a:cubicBezTo>
                  <a:pt x="5526929" y="2064255"/>
                  <a:pt x="5544381" y="2043394"/>
                  <a:pt x="5601607" y="2018150"/>
                </a:cubicBezTo>
                <a:cubicBezTo>
                  <a:pt x="5608344" y="2054109"/>
                  <a:pt x="5575957" y="2068720"/>
                  <a:pt x="5561021" y="2092828"/>
                </a:cubicBezTo>
                <a:cubicBezTo>
                  <a:pt x="5561183" y="2092828"/>
                  <a:pt x="5561265" y="2092828"/>
                  <a:pt x="5561427" y="2092828"/>
                </a:cubicBezTo>
                <a:cubicBezTo>
                  <a:pt x="5561265" y="2093396"/>
                  <a:pt x="5561103" y="2093883"/>
                  <a:pt x="5560940" y="2094451"/>
                </a:cubicBezTo>
                <a:cubicBezTo>
                  <a:pt x="5565729" y="2099321"/>
                  <a:pt x="5582045" y="2092341"/>
                  <a:pt x="5574496" y="2111254"/>
                </a:cubicBezTo>
                <a:cubicBezTo>
                  <a:pt x="5564836" y="2135362"/>
                  <a:pt x="5552823" y="2155736"/>
                  <a:pt x="5532530" y="2172539"/>
                </a:cubicBezTo>
                <a:cubicBezTo>
                  <a:pt x="5521328" y="2181792"/>
                  <a:pt x="5500143" y="2185282"/>
                  <a:pt x="5504201" y="2207605"/>
                </a:cubicBezTo>
                <a:cubicBezTo>
                  <a:pt x="5519542" y="2204683"/>
                  <a:pt x="5527335" y="2190071"/>
                  <a:pt x="5551281" y="2176678"/>
                </a:cubicBezTo>
                <a:cubicBezTo>
                  <a:pt x="5484557" y="2319865"/>
                  <a:pt x="5467106" y="2472468"/>
                  <a:pt x="5365316" y="2588625"/>
                </a:cubicBezTo>
                <a:cubicBezTo>
                  <a:pt x="5376761" y="2598528"/>
                  <a:pt x="5378709" y="2583024"/>
                  <a:pt x="5385609" y="2581076"/>
                </a:cubicBezTo>
                <a:cubicBezTo>
                  <a:pt x="5388856" y="2576368"/>
                  <a:pt x="5392590" y="2567196"/>
                  <a:pt x="5398191" y="2571904"/>
                </a:cubicBezTo>
                <a:cubicBezTo>
                  <a:pt x="5404522" y="2577180"/>
                  <a:pt x="5398353" y="2585297"/>
                  <a:pt x="5394213" y="2591466"/>
                </a:cubicBezTo>
                <a:cubicBezTo>
                  <a:pt x="5357280" y="2693580"/>
                  <a:pt x="5321321" y="2796100"/>
                  <a:pt x="5282846" y="2897646"/>
                </a:cubicBezTo>
                <a:cubicBezTo>
                  <a:pt x="5270589" y="2930115"/>
                  <a:pt x="5238932" y="2951950"/>
                  <a:pt x="5226999" y="2985555"/>
                </a:cubicBezTo>
                <a:cubicBezTo>
                  <a:pt x="5242422" y="2995214"/>
                  <a:pt x="5238607" y="2970863"/>
                  <a:pt x="5252487" y="2974678"/>
                </a:cubicBezTo>
                <a:cubicBezTo>
                  <a:pt x="5245182" y="3013721"/>
                  <a:pt x="5227081" y="3050573"/>
                  <a:pt x="5212470" y="3088318"/>
                </a:cubicBezTo>
                <a:cubicBezTo>
                  <a:pt x="5202080" y="3115024"/>
                  <a:pt x="5183654" y="3091159"/>
                  <a:pt x="5170179" y="3096354"/>
                </a:cubicBezTo>
                <a:cubicBezTo>
                  <a:pt x="5161900" y="3077604"/>
                  <a:pt x="5186576" y="3072652"/>
                  <a:pt x="5179270" y="3057960"/>
                </a:cubicBezTo>
                <a:cubicBezTo>
                  <a:pt x="5130973" y="3091646"/>
                  <a:pt x="5130973" y="3091646"/>
                  <a:pt x="5073098" y="3070704"/>
                </a:cubicBezTo>
                <a:cubicBezTo>
                  <a:pt x="5138116" y="2918426"/>
                  <a:pt x="5200132" y="2764768"/>
                  <a:pt x="5324730" y="2647637"/>
                </a:cubicBezTo>
                <a:close/>
                <a:moveTo>
                  <a:pt x="4831937" y="3293926"/>
                </a:moveTo>
                <a:cubicBezTo>
                  <a:pt x="4868788" y="3299365"/>
                  <a:pt x="4905641" y="3304235"/>
                  <a:pt x="4940788" y="3309106"/>
                </a:cubicBezTo>
                <a:cubicBezTo>
                  <a:pt x="4946145" y="3326801"/>
                  <a:pt x="4922118" y="3335730"/>
                  <a:pt x="4935349" y="3351152"/>
                </a:cubicBezTo>
                <a:cubicBezTo>
                  <a:pt x="4951908" y="3314625"/>
                  <a:pt x="4978452" y="3306751"/>
                  <a:pt x="5016602" y="3317060"/>
                </a:cubicBezTo>
                <a:cubicBezTo>
                  <a:pt x="5045986" y="3325015"/>
                  <a:pt x="5077400" y="3325421"/>
                  <a:pt x="5109787" y="3329398"/>
                </a:cubicBezTo>
                <a:cubicBezTo>
                  <a:pt x="5102401" y="3348474"/>
                  <a:pt x="5084868" y="3342143"/>
                  <a:pt x="5072611" y="3345471"/>
                </a:cubicBezTo>
                <a:cubicBezTo>
                  <a:pt x="5035190" y="3355536"/>
                  <a:pt x="4997283" y="3363490"/>
                  <a:pt x="4959701" y="3372906"/>
                </a:cubicBezTo>
                <a:cubicBezTo>
                  <a:pt x="4947281" y="3375991"/>
                  <a:pt x="4936242" y="3376803"/>
                  <a:pt x="4927070" y="3366169"/>
                </a:cubicBezTo>
                <a:cubicBezTo>
                  <a:pt x="4906208" y="3389222"/>
                  <a:pt x="4876500" y="3389709"/>
                  <a:pt x="4849388" y="3396284"/>
                </a:cubicBezTo>
                <a:cubicBezTo>
                  <a:pt x="4817163" y="3404076"/>
                  <a:pt x="4784532" y="3410489"/>
                  <a:pt x="4746219" y="3418769"/>
                </a:cubicBezTo>
                <a:cubicBezTo>
                  <a:pt x="4767649" y="3379076"/>
                  <a:pt x="4786237" y="3345308"/>
                  <a:pt x="4804013" y="3311054"/>
                </a:cubicBezTo>
                <a:cubicBezTo>
                  <a:pt x="4810183" y="3299040"/>
                  <a:pt x="4817406" y="3291816"/>
                  <a:pt x="4831937" y="3293926"/>
                </a:cubicBezTo>
                <a:close/>
                <a:moveTo>
                  <a:pt x="4490853" y="3277043"/>
                </a:moveTo>
                <a:cubicBezTo>
                  <a:pt x="4490609" y="3277367"/>
                  <a:pt x="4490366" y="3277611"/>
                  <a:pt x="4490122" y="3277854"/>
                </a:cubicBezTo>
                <a:cubicBezTo>
                  <a:pt x="4490203" y="3277530"/>
                  <a:pt x="4490203" y="3277205"/>
                  <a:pt x="4490203" y="3276880"/>
                </a:cubicBezTo>
                <a:cubicBezTo>
                  <a:pt x="4471209" y="3271442"/>
                  <a:pt x="4471047" y="3290598"/>
                  <a:pt x="4464716" y="3299121"/>
                </a:cubicBezTo>
                <a:cubicBezTo>
                  <a:pt x="4428026" y="3348555"/>
                  <a:pt x="4392878" y="3399125"/>
                  <a:pt x="4348640" y="3447747"/>
                </a:cubicBezTo>
                <a:cubicBezTo>
                  <a:pt x="4348640" y="3380050"/>
                  <a:pt x="4348478" y="3312352"/>
                  <a:pt x="4348802" y="3244655"/>
                </a:cubicBezTo>
                <a:cubicBezTo>
                  <a:pt x="4348883" y="3230044"/>
                  <a:pt x="4358705" y="3232723"/>
                  <a:pt x="4368689" y="3234103"/>
                </a:cubicBezTo>
                <a:cubicBezTo>
                  <a:pt x="4398073" y="3238243"/>
                  <a:pt x="4427457" y="3243113"/>
                  <a:pt x="4457004" y="3244574"/>
                </a:cubicBezTo>
                <a:cubicBezTo>
                  <a:pt x="4479813" y="3245710"/>
                  <a:pt x="4493856" y="3251392"/>
                  <a:pt x="4490203" y="3276799"/>
                </a:cubicBezTo>
                <a:cubicBezTo>
                  <a:pt x="4490447" y="3276962"/>
                  <a:pt x="4490609" y="3276962"/>
                  <a:pt x="4490853" y="3277043"/>
                </a:cubicBezTo>
                <a:cubicBezTo>
                  <a:pt x="4507493" y="3255938"/>
                  <a:pt x="4527055" y="3250013"/>
                  <a:pt x="4554492" y="3257805"/>
                </a:cubicBezTo>
                <a:cubicBezTo>
                  <a:pt x="4580954" y="3265354"/>
                  <a:pt x="4609282" y="3266815"/>
                  <a:pt x="4636962" y="3268925"/>
                </a:cubicBezTo>
                <a:cubicBezTo>
                  <a:pt x="4650030" y="3269899"/>
                  <a:pt x="4652141" y="3275582"/>
                  <a:pt x="4650842" y="3286134"/>
                </a:cubicBezTo>
                <a:cubicBezTo>
                  <a:pt x="4695649" y="3264623"/>
                  <a:pt x="4740050" y="3286783"/>
                  <a:pt x="4784613" y="3287595"/>
                </a:cubicBezTo>
                <a:cubicBezTo>
                  <a:pt x="4799143" y="3287839"/>
                  <a:pt x="4797439" y="3295956"/>
                  <a:pt x="4791432" y="3306670"/>
                </a:cubicBezTo>
                <a:cubicBezTo>
                  <a:pt x="4771626" y="3341818"/>
                  <a:pt x="4752875" y="3377615"/>
                  <a:pt x="4733800" y="3413087"/>
                </a:cubicBezTo>
                <a:cubicBezTo>
                  <a:pt x="4733151" y="3414304"/>
                  <a:pt x="4732988" y="3415846"/>
                  <a:pt x="4732176" y="3416739"/>
                </a:cubicBezTo>
                <a:cubicBezTo>
                  <a:pt x="4721381" y="3428753"/>
                  <a:pt x="4573242" y="3461221"/>
                  <a:pt x="4557657" y="3454646"/>
                </a:cubicBezTo>
                <a:cubicBezTo>
                  <a:pt x="4556034" y="3453916"/>
                  <a:pt x="4555709" y="3449939"/>
                  <a:pt x="4554816" y="3447503"/>
                </a:cubicBezTo>
                <a:cubicBezTo>
                  <a:pt x="4498320" y="3488576"/>
                  <a:pt x="4428432" y="3485411"/>
                  <a:pt x="4365361" y="3504730"/>
                </a:cubicBezTo>
                <a:cubicBezTo>
                  <a:pt x="4359517" y="3506515"/>
                  <a:pt x="4350831" y="3507570"/>
                  <a:pt x="4348721" y="3498804"/>
                </a:cubicBezTo>
                <a:cubicBezTo>
                  <a:pt x="4346367" y="3489063"/>
                  <a:pt x="4351400" y="3480784"/>
                  <a:pt x="4357082" y="3472829"/>
                </a:cubicBezTo>
                <a:cubicBezTo>
                  <a:pt x="4385248" y="3433461"/>
                  <a:pt x="4413821" y="3394336"/>
                  <a:pt x="4440851" y="3354237"/>
                </a:cubicBezTo>
                <a:cubicBezTo>
                  <a:pt x="4457978" y="3328830"/>
                  <a:pt x="4480706" y="3306914"/>
                  <a:pt x="4491177" y="3277205"/>
                </a:cubicBezTo>
                <a:cubicBezTo>
                  <a:pt x="4491015" y="3277043"/>
                  <a:pt x="4490934" y="3277043"/>
                  <a:pt x="4490853" y="3277043"/>
                </a:cubicBezTo>
                <a:close/>
                <a:moveTo>
                  <a:pt x="5194693" y="3751897"/>
                </a:moveTo>
                <a:cubicBezTo>
                  <a:pt x="5185927" y="3771541"/>
                  <a:pt x="5168799" y="3766265"/>
                  <a:pt x="5152971" y="3760015"/>
                </a:cubicBezTo>
                <a:cubicBezTo>
                  <a:pt x="5132110" y="3751735"/>
                  <a:pt x="5120827" y="3733553"/>
                  <a:pt x="5108976" y="3715695"/>
                </a:cubicBezTo>
                <a:cubicBezTo>
                  <a:pt x="5047935" y="3787369"/>
                  <a:pt x="4994361" y="3786395"/>
                  <a:pt x="4947606" y="3714234"/>
                </a:cubicBezTo>
                <a:cubicBezTo>
                  <a:pt x="4888107" y="3787532"/>
                  <a:pt x="4838268" y="3787938"/>
                  <a:pt x="4786399" y="3715614"/>
                </a:cubicBezTo>
                <a:cubicBezTo>
                  <a:pt x="4727144" y="3786964"/>
                  <a:pt x="4678847" y="3787207"/>
                  <a:pt x="4624867" y="3716507"/>
                </a:cubicBezTo>
                <a:cubicBezTo>
                  <a:pt x="4566586" y="3787045"/>
                  <a:pt x="4522510" y="3787207"/>
                  <a:pt x="4461387" y="3714640"/>
                </a:cubicBezTo>
                <a:cubicBezTo>
                  <a:pt x="4441744" y="3749949"/>
                  <a:pt x="4414551" y="3772272"/>
                  <a:pt x="4371774" y="3767239"/>
                </a:cubicBezTo>
                <a:cubicBezTo>
                  <a:pt x="4356026" y="3765372"/>
                  <a:pt x="4349452" y="3759365"/>
                  <a:pt x="4347828" y="3741994"/>
                </a:cubicBezTo>
                <a:cubicBezTo>
                  <a:pt x="4336626" y="3621211"/>
                  <a:pt x="4335815" y="3619506"/>
                  <a:pt x="4452621" y="3597996"/>
                </a:cubicBezTo>
                <a:cubicBezTo>
                  <a:pt x="4742566" y="3544666"/>
                  <a:pt x="5032837" y="3493203"/>
                  <a:pt x="5323026" y="3441010"/>
                </a:cubicBezTo>
                <a:cubicBezTo>
                  <a:pt x="5324162" y="3440847"/>
                  <a:pt x="5325461" y="3441902"/>
                  <a:pt x="5330088" y="3443769"/>
                </a:cubicBezTo>
                <a:cubicBezTo>
                  <a:pt x="5285037" y="3546533"/>
                  <a:pt x="5240393" y="3649459"/>
                  <a:pt x="5194693" y="3751897"/>
                </a:cubicBezTo>
                <a:close/>
                <a:moveTo>
                  <a:pt x="5307035" y="3122654"/>
                </a:moveTo>
                <a:cubicBezTo>
                  <a:pt x="5279680" y="3115836"/>
                  <a:pt x="5252000" y="3110559"/>
                  <a:pt x="5220830" y="3103822"/>
                </a:cubicBezTo>
                <a:cubicBezTo>
                  <a:pt x="5258170" y="3014696"/>
                  <a:pt x="5274728" y="2918832"/>
                  <a:pt x="5339016" y="2843748"/>
                </a:cubicBezTo>
                <a:cubicBezTo>
                  <a:pt x="5345267" y="2836442"/>
                  <a:pt x="5359309" y="2829137"/>
                  <a:pt x="5350462" y="2814607"/>
                </a:cubicBezTo>
                <a:cubicBezTo>
                  <a:pt x="5346403" y="2816718"/>
                  <a:pt x="5342345" y="2818828"/>
                  <a:pt x="5338286" y="2820857"/>
                </a:cubicBezTo>
                <a:cubicBezTo>
                  <a:pt x="5334877" y="2824510"/>
                  <a:pt x="5331467" y="2828163"/>
                  <a:pt x="5328058" y="2831815"/>
                </a:cubicBezTo>
                <a:cubicBezTo>
                  <a:pt x="5320509" y="2824267"/>
                  <a:pt x="5326435" y="2818341"/>
                  <a:pt x="5330412" y="2812172"/>
                </a:cubicBezTo>
                <a:cubicBezTo>
                  <a:pt x="5364504" y="2717607"/>
                  <a:pt x="5399002" y="2623204"/>
                  <a:pt x="5432445" y="2528396"/>
                </a:cubicBezTo>
                <a:cubicBezTo>
                  <a:pt x="5439670" y="2507859"/>
                  <a:pt x="5468404" y="2500472"/>
                  <a:pt x="5464102" y="2473686"/>
                </a:cubicBezTo>
                <a:cubicBezTo>
                  <a:pt x="5445514" y="2459643"/>
                  <a:pt x="5465807" y="2450227"/>
                  <a:pt x="5468242" y="2438701"/>
                </a:cubicBezTo>
                <a:cubicBezTo>
                  <a:pt x="5501441" y="2347220"/>
                  <a:pt x="5534965" y="2255821"/>
                  <a:pt x="5567758" y="2164097"/>
                </a:cubicBezTo>
                <a:cubicBezTo>
                  <a:pt x="5575632" y="2142180"/>
                  <a:pt x="5600633" y="2137066"/>
                  <a:pt x="5610212" y="2117504"/>
                </a:cubicBezTo>
                <a:cubicBezTo>
                  <a:pt x="5603474" y="2102406"/>
                  <a:pt x="5593652" y="2127488"/>
                  <a:pt x="5587077" y="2113040"/>
                </a:cubicBezTo>
                <a:cubicBezTo>
                  <a:pt x="5583344" y="2078136"/>
                  <a:pt x="5621332" y="2065067"/>
                  <a:pt x="5633670" y="2036819"/>
                </a:cubicBezTo>
                <a:cubicBezTo>
                  <a:pt x="5633508" y="2036819"/>
                  <a:pt x="5633345" y="2036738"/>
                  <a:pt x="5633183" y="2036738"/>
                </a:cubicBezTo>
                <a:cubicBezTo>
                  <a:pt x="5633345" y="2036413"/>
                  <a:pt x="5633589" y="2036089"/>
                  <a:pt x="5633832" y="2035764"/>
                </a:cubicBezTo>
                <a:cubicBezTo>
                  <a:pt x="5625959" y="2035439"/>
                  <a:pt x="5613783" y="2041608"/>
                  <a:pt x="5618004" y="2023832"/>
                </a:cubicBezTo>
                <a:cubicBezTo>
                  <a:pt x="5624904" y="1995178"/>
                  <a:pt x="5643979" y="1977726"/>
                  <a:pt x="5670765" y="1965794"/>
                </a:cubicBezTo>
                <a:cubicBezTo>
                  <a:pt x="5679208" y="2000292"/>
                  <a:pt x="5646982" y="2013117"/>
                  <a:pt x="5633751" y="2035764"/>
                </a:cubicBezTo>
                <a:cubicBezTo>
                  <a:pt x="5633914" y="2035764"/>
                  <a:pt x="5633995" y="2035764"/>
                  <a:pt x="5634157" y="2035764"/>
                </a:cubicBezTo>
                <a:cubicBezTo>
                  <a:pt x="5633995" y="2036170"/>
                  <a:pt x="5633832" y="2036495"/>
                  <a:pt x="5633670" y="2036819"/>
                </a:cubicBezTo>
                <a:cubicBezTo>
                  <a:pt x="5645115" y="2038848"/>
                  <a:pt x="5653314" y="2040310"/>
                  <a:pt x="5649985" y="2057680"/>
                </a:cubicBezTo>
                <a:cubicBezTo>
                  <a:pt x="5646414" y="2075944"/>
                  <a:pt x="5621900" y="2080896"/>
                  <a:pt x="5626040" y="2101757"/>
                </a:cubicBezTo>
                <a:cubicBezTo>
                  <a:pt x="5636349" y="2107682"/>
                  <a:pt x="5630342" y="2114825"/>
                  <a:pt x="5628150" y="2122293"/>
                </a:cubicBezTo>
                <a:cubicBezTo>
                  <a:pt x="5606721" y="2194455"/>
                  <a:pt x="5584967" y="2266535"/>
                  <a:pt x="5564836" y="2339022"/>
                </a:cubicBezTo>
                <a:cubicBezTo>
                  <a:pt x="5558261" y="2362724"/>
                  <a:pt x="5538861" y="2376036"/>
                  <a:pt x="5527254" y="2395274"/>
                </a:cubicBezTo>
                <a:cubicBezTo>
                  <a:pt x="5521410" y="2404933"/>
                  <a:pt x="5501847" y="2408748"/>
                  <a:pt x="5512156" y="2426281"/>
                </a:cubicBezTo>
                <a:cubicBezTo>
                  <a:pt x="5522140" y="2418327"/>
                  <a:pt x="5532124" y="2410291"/>
                  <a:pt x="5546410" y="2398845"/>
                </a:cubicBezTo>
                <a:cubicBezTo>
                  <a:pt x="5510614" y="2512323"/>
                  <a:pt x="5495516" y="2628399"/>
                  <a:pt x="5413857" y="2717444"/>
                </a:cubicBezTo>
                <a:cubicBezTo>
                  <a:pt x="5408418" y="2723370"/>
                  <a:pt x="5395675" y="2730675"/>
                  <a:pt x="5406551" y="2742851"/>
                </a:cubicBezTo>
                <a:cubicBezTo>
                  <a:pt x="5430253" y="2726455"/>
                  <a:pt x="5438209" y="2696989"/>
                  <a:pt x="5466050" y="2671988"/>
                </a:cubicBezTo>
                <a:cubicBezTo>
                  <a:pt x="5432121" y="2786278"/>
                  <a:pt x="5400545" y="2892532"/>
                  <a:pt x="5369131" y="2998786"/>
                </a:cubicBezTo>
                <a:cubicBezTo>
                  <a:pt x="5358822" y="3033609"/>
                  <a:pt x="5348433" y="3068431"/>
                  <a:pt x="5339098" y="3103497"/>
                </a:cubicBezTo>
                <a:cubicBezTo>
                  <a:pt x="5334309" y="3121599"/>
                  <a:pt x="5325055" y="3127200"/>
                  <a:pt x="5307035" y="3122654"/>
                </a:cubicBezTo>
                <a:close/>
                <a:moveTo>
                  <a:pt x="5413207" y="3143190"/>
                </a:moveTo>
                <a:cubicBezTo>
                  <a:pt x="5345591" y="3125901"/>
                  <a:pt x="5345429" y="3127443"/>
                  <a:pt x="5364991" y="3060801"/>
                </a:cubicBezTo>
                <a:cubicBezTo>
                  <a:pt x="5403954" y="2928167"/>
                  <a:pt x="5442754" y="2795451"/>
                  <a:pt x="5481311" y="2662735"/>
                </a:cubicBezTo>
                <a:cubicBezTo>
                  <a:pt x="5488535" y="2637815"/>
                  <a:pt x="5501035" y="2616304"/>
                  <a:pt x="5516214" y="2595443"/>
                </a:cubicBezTo>
                <a:cubicBezTo>
                  <a:pt x="5522789" y="2586515"/>
                  <a:pt x="5539592" y="2579209"/>
                  <a:pt x="5529121" y="2562731"/>
                </a:cubicBezTo>
                <a:cubicBezTo>
                  <a:pt x="5523358" y="2561595"/>
                  <a:pt x="5504850" y="2581319"/>
                  <a:pt x="5513941" y="2556075"/>
                </a:cubicBezTo>
                <a:cubicBezTo>
                  <a:pt x="5545274" y="2469384"/>
                  <a:pt x="5547385" y="2369705"/>
                  <a:pt x="5624173" y="2302738"/>
                </a:cubicBezTo>
                <a:cubicBezTo>
                  <a:pt x="5627988" y="2299410"/>
                  <a:pt x="5635456" y="2293565"/>
                  <a:pt x="5626446" y="2286910"/>
                </a:cubicBezTo>
                <a:cubicBezTo>
                  <a:pt x="5611916" y="2288533"/>
                  <a:pt x="5609725" y="2305173"/>
                  <a:pt x="5598036" y="2310287"/>
                </a:cubicBezTo>
                <a:cubicBezTo>
                  <a:pt x="5594464" y="2313290"/>
                  <a:pt x="5590811" y="2316212"/>
                  <a:pt x="5587159" y="2319216"/>
                </a:cubicBezTo>
                <a:cubicBezTo>
                  <a:pt x="5584236" y="2312560"/>
                  <a:pt x="5585129" y="2306716"/>
                  <a:pt x="5591055" y="2302089"/>
                </a:cubicBezTo>
                <a:cubicBezTo>
                  <a:pt x="5610780" y="2232606"/>
                  <a:pt x="5629449" y="2162879"/>
                  <a:pt x="5650716" y="2093964"/>
                </a:cubicBezTo>
                <a:cubicBezTo>
                  <a:pt x="5658103" y="2070018"/>
                  <a:pt x="5683104" y="2059223"/>
                  <a:pt x="5700556" y="2042907"/>
                </a:cubicBezTo>
                <a:cubicBezTo>
                  <a:pt x="5711270" y="2032923"/>
                  <a:pt x="5721498" y="2022533"/>
                  <a:pt x="5731969" y="2012305"/>
                </a:cubicBezTo>
                <a:cubicBezTo>
                  <a:pt x="5702423" y="2010195"/>
                  <a:pt x="5692195" y="2040391"/>
                  <a:pt x="5667843" y="2050375"/>
                </a:cubicBezTo>
                <a:cubicBezTo>
                  <a:pt x="5662973" y="2025536"/>
                  <a:pt x="5677990" y="2011656"/>
                  <a:pt x="5693575" y="1997126"/>
                </a:cubicBezTo>
                <a:cubicBezTo>
                  <a:pt x="5701854" y="1989415"/>
                  <a:pt x="5720767" y="1989496"/>
                  <a:pt x="5715491" y="1970502"/>
                </a:cubicBezTo>
                <a:cubicBezTo>
                  <a:pt x="5705426" y="1975453"/>
                  <a:pt x="5695442" y="1980405"/>
                  <a:pt x="5684890" y="1985600"/>
                </a:cubicBezTo>
                <a:cubicBezTo>
                  <a:pt x="5683834" y="1956703"/>
                  <a:pt x="5701124" y="1942254"/>
                  <a:pt x="5721579" y="1927643"/>
                </a:cubicBezTo>
                <a:cubicBezTo>
                  <a:pt x="5741710" y="1913195"/>
                  <a:pt x="5766954" y="1904753"/>
                  <a:pt x="5780267" y="1881538"/>
                </a:cubicBezTo>
                <a:cubicBezTo>
                  <a:pt x="5749908" y="1880401"/>
                  <a:pt x="5735947" y="1910516"/>
                  <a:pt x="5702828" y="1919445"/>
                </a:cubicBezTo>
                <a:cubicBezTo>
                  <a:pt x="5727829" y="1834215"/>
                  <a:pt x="5751937" y="1751988"/>
                  <a:pt x="5776045" y="1669760"/>
                </a:cubicBezTo>
                <a:cubicBezTo>
                  <a:pt x="5778967" y="1669923"/>
                  <a:pt x="5781971" y="1670085"/>
                  <a:pt x="5784974" y="1670247"/>
                </a:cubicBezTo>
                <a:cubicBezTo>
                  <a:pt x="5794228" y="1724308"/>
                  <a:pt x="5802101" y="1778693"/>
                  <a:pt x="5813628" y="1832185"/>
                </a:cubicBezTo>
                <a:cubicBezTo>
                  <a:pt x="5817037" y="1847851"/>
                  <a:pt x="5794959" y="1851829"/>
                  <a:pt x="5803806" y="1866196"/>
                </a:cubicBezTo>
                <a:cubicBezTo>
                  <a:pt x="5847395" y="1866683"/>
                  <a:pt x="5799179" y="1890710"/>
                  <a:pt x="5812248" y="1898990"/>
                </a:cubicBezTo>
                <a:cubicBezTo>
                  <a:pt x="5839197" y="1900856"/>
                  <a:pt x="5813628" y="1923747"/>
                  <a:pt x="5825398" y="1931702"/>
                </a:cubicBezTo>
                <a:cubicBezTo>
                  <a:pt x="5845691" y="1978376"/>
                  <a:pt x="5848694" y="2024400"/>
                  <a:pt x="5820527" y="2069369"/>
                </a:cubicBezTo>
                <a:cubicBezTo>
                  <a:pt x="5828726" y="2063444"/>
                  <a:pt x="5836924" y="2057518"/>
                  <a:pt x="5846421" y="2050700"/>
                </a:cubicBezTo>
                <a:cubicBezTo>
                  <a:pt x="5867851" y="2082600"/>
                  <a:pt x="5843824" y="2107439"/>
                  <a:pt x="5836275" y="2134226"/>
                </a:cubicBezTo>
                <a:cubicBezTo>
                  <a:pt x="5850074" y="2141855"/>
                  <a:pt x="5847476" y="2122131"/>
                  <a:pt x="5859896" y="2122293"/>
                </a:cubicBezTo>
                <a:cubicBezTo>
                  <a:pt x="5872965" y="2166451"/>
                  <a:pt x="5877185" y="2209228"/>
                  <a:pt x="5856649" y="2255334"/>
                </a:cubicBezTo>
                <a:cubicBezTo>
                  <a:pt x="5729128" y="2541302"/>
                  <a:pt x="5602743" y="2827757"/>
                  <a:pt x="5477902" y="3114862"/>
                </a:cubicBezTo>
                <a:cubicBezTo>
                  <a:pt x="5462722" y="3149360"/>
                  <a:pt x="5444783" y="3151226"/>
                  <a:pt x="5413207" y="3143190"/>
                </a:cubicBezTo>
                <a:close/>
                <a:moveTo>
                  <a:pt x="6227279" y="3716912"/>
                </a:moveTo>
                <a:cubicBezTo>
                  <a:pt x="6224357" y="3737043"/>
                  <a:pt x="6209178" y="3750112"/>
                  <a:pt x="6191158" y="3757093"/>
                </a:cubicBezTo>
                <a:cubicBezTo>
                  <a:pt x="6147163" y="3774057"/>
                  <a:pt x="6103330" y="3757985"/>
                  <a:pt x="6075001" y="3714071"/>
                </a:cubicBezTo>
                <a:cubicBezTo>
                  <a:pt x="6054302" y="3741264"/>
                  <a:pt x="6033522" y="3763261"/>
                  <a:pt x="5993586" y="3761476"/>
                </a:cubicBezTo>
                <a:cubicBezTo>
                  <a:pt x="5956084" y="3759771"/>
                  <a:pt x="5929460" y="3749787"/>
                  <a:pt x="5914524" y="3714153"/>
                </a:cubicBezTo>
                <a:cubicBezTo>
                  <a:pt x="5857867" y="3780064"/>
                  <a:pt x="5799098" y="3779740"/>
                  <a:pt x="5751613" y="3715289"/>
                </a:cubicBezTo>
                <a:cubicBezTo>
                  <a:pt x="5703802" y="3776736"/>
                  <a:pt x="5623443" y="3777466"/>
                  <a:pt x="5579934" y="3716750"/>
                </a:cubicBezTo>
                <a:cubicBezTo>
                  <a:pt x="5567191" y="3699055"/>
                  <a:pt x="5585779" y="3664638"/>
                  <a:pt x="5611104" y="3658712"/>
                </a:cubicBezTo>
                <a:cubicBezTo>
                  <a:pt x="5679695" y="3642640"/>
                  <a:pt x="5749908" y="3640124"/>
                  <a:pt x="5819553" y="3637283"/>
                </a:cubicBezTo>
                <a:cubicBezTo>
                  <a:pt x="5938226" y="3632413"/>
                  <a:pt x="6056738" y="3636228"/>
                  <a:pt x="6171027" y="3675190"/>
                </a:cubicBezTo>
                <a:cubicBezTo>
                  <a:pt x="6178657" y="3677788"/>
                  <a:pt x="6186612" y="3679898"/>
                  <a:pt x="6193593" y="3683794"/>
                </a:cubicBezTo>
                <a:cubicBezTo>
                  <a:pt x="6207879" y="3691668"/>
                  <a:pt x="6230851" y="3692886"/>
                  <a:pt x="6227279" y="3716912"/>
                </a:cubicBezTo>
                <a:close/>
                <a:moveTo>
                  <a:pt x="6183934" y="3536873"/>
                </a:moveTo>
                <a:cubicBezTo>
                  <a:pt x="6006898" y="3517392"/>
                  <a:pt x="5815414" y="3513009"/>
                  <a:pt x="5623686" y="3529568"/>
                </a:cubicBezTo>
                <a:cubicBezTo>
                  <a:pt x="5598117" y="3531760"/>
                  <a:pt x="5572710" y="3535169"/>
                  <a:pt x="5547141" y="3537198"/>
                </a:cubicBezTo>
                <a:cubicBezTo>
                  <a:pt x="5525793" y="3538903"/>
                  <a:pt x="5515078" y="3531760"/>
                  <a:pt x="5526767" y="3509032"/>
                </a:cubicBezTo>
                <a:cubicBezTo>
                  <a:pt x="5527335" y="3507895"/>
                  <a:pt x="5527579" y="3506434"/>
                  <a:pt x="5527903" y="3505217"/>
                </a:cubicBezTo>
                <a:cubicBezTo>
                  <a:pt x="5563781" y="3389222"/>
                  <a:pt x="5563619" y="3390277"/>
                  <a:pt x="5683834" y="3406187"/>
                </a:cubicBezTo>
                <a:cubicBezTo>
                  <a:pt x="5858921" y="3429402"/>
                  <a:pt x="6034253" y="3450669"/>
                  <a:pt x="6209340" y="3473803"/>
                </a:cubicBezTo>
                <a:cubicBezTo>
                  <a:pt x="6224438" y="3475832"/>
                  <a:pt x="6244325" y="3470150"/>
                  <a:pt x="6251631" y="3494989"/>
                </a:cubicBezTo>
                <a:cubicBezTo>
                  <a:pt x="6263644" y="3535818"/>
                  <a:pt x="6256988" y="3541987"/>
                  <a:pt x="6183934" y="3536873"/>
                </a:cubicBezTo>
                <a:close/>
                <a:moveTo>
                  <a:pt x="6218432" y="2562569"/>
                </a:moveTo>
                <a:cubicBezTo>
                  <a:pt x="6195622" y="2486835"/>
                  <a:pt x="6173219" y="2410859"/>
                  <a:pt x="6150166" y="2335207"/>
                </a:cubicBezTo>
                <a:cubicBezTo>
                  <a:pt x="6143023" y="2311748"/>
                  <a:pt x="6139452" y="2289669"/>
                  <a:pt x="6162180" y="2272136"/>
                </a:cubicBezTo>
                <a:cubicBezTo>
                  <a:pt x="6151708" y="2234635"/>
                  <a:pt x="6149517" y="2197215"/>
                  <a:pt x="6162261" y="2158496"/>
                </a:cubicBezTo>
                <a:cubicBezTo>
                  <a:pt x="6186693" y="2173756"/>
                  <a:pt x="6181904" y="2210364"/>
                  <a:pt x="6209340" y="2222297"/>
                </a:cubicBezTo>
                <a:cubicBezTo>
                  <a:pt x="6209340" y="2222053"/>
                  <a:pt x="6209340" y="2221891"/>
                  <a:pt x="6209340" y="2221647"/>
                </a:cubicBezTo>
                <a:cubicBezTo>
                  <a:pt x="6209665" y="2221891"/>
                  <a:pt x="6209909" y="2222134"/>
                  <a:pt x="6210233" y="2222378"/>
                </a:cubicBezTo>
                <a:cubicBezTo>
                  <a:pt x="6206256" y="2192182"/>
                  <a:pt x="6186369" y="2169048"/>
                  <a:pt x="6173462" y="2142992"/>
                </a:cubicBezTo>
                <a:cubicBezTo>
                  <a:pt x="6163884" y="2123673"/>
                  <a:pt x="6158770" y="2105978"/>
                  <a:pt x="6165507" y="2085360"/>
                </a:cubicBezTo>
                <a:cubicBezTo>
                  <a:pt x="6183284" y="2076106"/>
                  <a:pt x="6178333" y="2107845"/>
                  <a:pt x="6194486" y="2101513"/>
                </a:cubicBezTo>
                <a:cubicBezTo>
                  <a:pt x="6195217" y="2082600"/>
                  <a:pt x="6178982" y="2071885"/>
                  <a:pt x="6172732" y="2056300"/>
                </a:cubicBezTo>
                <a:cubicBezTo>
                  <a:pt x="6166157" y="2039985"/>
                  <a:pt x="6164452" y="2025455"/>
                  <a:pt x="6186774" y="2020341"/>
                </a:cubicBezTo>
                <a:cubicBezTo>
                  <a:pt x="6185395" y="2003863"/>
                  <a:pt x="6156579" y="1987467"/>
                  <a:pt x="6186612" y="1970908"/>
                </a:cubicBezTo>
                <a:cubicBezTo>
                  <a:pt x="6165345" y="1900775"/>
                  <a:pt x="6209665" y="1843143"/>
                  <a:pt x="6228253" y="1779180"/>
                </a:cubicBezTo>
                <a:cubicBezTo>
                  <a:pt x="6233205" y="1851748"/>
                  <a:pt x="6237507" y="1924396"/>
                  <a:pt x="6243351" y="1996964"/>
                </a:cubicBezTo>
                <a:cubicBezTo>
                  <a:pt x="6245543" y="2024156"/>
                  <a:pt x="6223789" y="2001915"/>
                  <a:pt x="6217863" y="2011169"/>
                </a:cubicBezTo>
                <a:cubicBezTo>
                  <a:pt x="6226143" y="2037793"/>
                  <a:pt x="6256663" y="2053865"/>
                  <a:pt x="6251469" y="2087714"/>
                </a:cubicBezTo>
                <a:cubicBezTo>
                  <a:pt x="6248140" y="2109630"/>
                  <a:pt x="6239049" y="2088526"/>
                  <a:pt x="6233935" y="2092097"/>
                </a:cubicBezTo>
                <a:cubicBezTo>
                  <a:pt x="6236451" y="2119290"/>
                  <a:pt x="6263076" y="2140070"/>
                  <a:pt x="6254878" y="2170185"/>
                </a:cubicBezTo>
                <a:cubicBezTo>
                  <a:pt x="6255202" y="2173594"/>
                  <a:pt x="6257069" y="2179032"/>
                  <a:pt x="6255608" y="2180169"/>
                </a:cubicBezTo>
                <a:cubicBezTo>
                  <a:pt x="6251306" y="2183497"/>
                  <a:pt x="6250495" y="2178464"/>
                  <a:pt x="6249033" y="2175623"/>
                </a:cubicBezTo>
                <a:cubicBezTo>
                  <a:pt x="6244000" y="2172133"/>
                  <a:pt x="6238968" y="2168724"/>
                  <a:pt x="6233935" y="2165233"/>
                </a:cubicBezTo>
                <a:cubicBezTo>
                  <a:pt x="6248952" y="2206225"/>
                  <a:pt x="6268677" y="2246080"/>
                  <a:pt x="6264213" y="2291780"/>
                </a:cubicBezTo>
                <a:cubicBezTo>
                  <a:pt x="6266161" y="2296975"/>
                  <a:pt x="6268352" y="2302251"/>
                  <a:pt x="6262183" y="2306391"/>
                </a:cubicBezTo>
                <a:cubicBezTo>
                  <a:pt x="6260641" y="2303225"/>
                  <a:pt x="6259017" y="2300059"/>
                  <a:pt x="6257475" y="2296975"/>
                </a:cubicBezTo>
                <a:cubicBezTo>
                  <a:pt x="6235072" y="2276357"/>
                  <a:pt x="6234585" y="2241778"/>
                  <a:pt x="6210314" y="2222378"/>
                </a:cubicBezTo>
                <a:cubicBezTo>
                  <a:pt x="6210314" y="2222540"/>
                  <a:pt x="6210396" y="2222621"/>
                  <a:pt x="6210396" y="2222784"/>
                </a:cubicBezTo>
                <a:cubicBezTo>
                  <a:pt x="6210071" y="2222621"/>
                  <a:pt x="6209746" y="2222459"/>
                  <a:pt x="6209422" y="2222297"/>
                </a:cubicBezTo>
                <a:cubicBezTo>
                  <a:pt x="6207717" y="2254441"/>
                  <a:pt x="6229308" y="2277575"/>
                  <a:pt x="6243920" y="2302089"/>
                </a:cubicBezTo>
                <a:cubicBezTo>
                  <a:pt x="6284911" y="2371003"/>
                  <a:pt x="6268514" y="2446412"/>
                  <a:pt x="6275901" y="2519304"/>
                </a:cubicBezTo>
                <a:cubicBezTo>
                  <a:pt x="6248627" y="2485537"/>
                  <a:pt x="6245868" y="2440649"/>
                  <a:pt x="6217620" y="2408586"/>
                </a:cubicBezTo>
                <a:cubicBezTo>
                  <a:pt x="6213074" y="2442191"/>
                  <a:pt x="6232474" y="2469546"/>
                  <a:pt x="6246760" y="2495440"/>
                </a:cubicBezTo>
                <a:cubicBezTo>
                  <a:pt x="6301795" y="2594875"/>
                  <a:pt x="6286372" y="2704295"/>
                  <a:pt x="6293759" y="2811117"/>
                </a:cubicBezTo>
                <a:cubicBezTo>
                  <a:pt x="6268596" y="2728321"/>
                  <a:pt x="6243433" y="2645445"/>
                  <a:pt x="6218432" y="2562569"/>
                </a:cubicBezTo>
                <a:close/>
                <a:moveTo>
                  <a:pt x="6305529" y="2651371"/>
                </a:moveTo>
                <a:cubicBezTo>
                  <a:pt x="6424527" y="2838228"/>
                  <a:pt x="6424202" y="3063723"/>
                  <a:pt x="6452125" y="3281913"/>
                </a:cubicBezTo>
                <a:cubicBezTo>
                  <a:pt x="6382317" y="3072571"/>
                  <a:pt x="6282882" y="2870616"/>
                  <a:pt x="6305529" y="2651371"/>
                </a:cubicBezTo>
                <a:close/>
                <a:moveTo>
                  <a:pt x="6469820" y="3292790"/>
                </a:moveTo>
                <a:cubicBezTo>
                  <a:pt x="6458619" y="3199199"/>
                  <a:pt x="6445388" y="3105770"/>
                  <a:pt x="6433293" y="3012260"/>
                </a:cubicBezTo>
                <a:cubicBezTo>
                  <a:pt x="6430858" y="2993672"/>
                  <a:pt x="6429478" y="2974921"/>
                  <a:pt x="6427611" y="2956333"/>
                </a:cubicBezTo>
                <a:cubicBezTo>
                  <a:pt x="6430615" y="2955765"/>
                  <a:pt x="6433618" y="2955197"/>
                  <a:pt x="6436621" y="2954547"/>
                </a:cubicBezTo>
                <a:cubicBezTo>
                  <a:pt x="6495552" y="3096273"/>
                  <a:pt x="6554564" y="3237918"/>
                  <a:pt x="6615605" y="3384676"/>
                </a:cubicBezTo>
                <a:cubicBezTo>
                  <a:pt x="6587032" y="3378507"/>
                  <a:pt x="6563655" y="3373150"/>
                  <a:pt x="6540197" y="3368361"/>
                </a:cubicBezTo>
                <a:cubicBezTo>
                  <a:pt x="6476152" y="3355211"/>
                  <a:pt x="6477288" y="3355130"/>
                  <a:pt x="6469820" y="3292790"/>
                </a:cubicBezTo>
                <a:close/>
                <a:moveTo>
                  <a:pt x="7168628" y="3717075"/>
                </a:moveTo>
                <a:cubicBezTo>
                  <a:pt x="7161079" y="3715938"/>
                  <a:pt x="7151663" y="3714964"/>
                  <a:pt x="7148254" y="3725273"/>
                </a:cubicBezTo>
                <a:cubicBezTo>
                  <a:pt x="7143221" y="3740452"/>
                  <a:pt x="7155803" y="3764073"/>
                  <a:pt x="7122442" y="3764236"/>
                </a:cubicBezTo>
                <a:cubicBezTo>
                  <a:pt x="7089161" y="3764398"/>
                  <a:pt x="7064972" y="3753764"/>
                  <a:pt x="7047439" y="3726328"/>
                </a:cubicBezTo>
                <a:cubicBezTo>
                  <a:pt x="7045410" y="3723163"/>
                  <a:pt x="7043542" y="3719835"/>
                  <a:pt x="7041594" y="3716425"/>
                </a:cubicBezTo>
                <a:cubicBezTo>
                  <a:pt x="6975845" y="3785178"/>
                  <a:pt x="6923733" y="3784204"/>
                  <a:pt x="6879332" y="3713990"/>
                </a:cubicBezTo>
                <a:cubicBezTo>
                  <a:pt x="6825596" y="3781444"/>
                  <a:pt x="6765042" y="3781525"/>
                  <a:pt x="6716745" y="3713828"/>
                </a:cubicBezTo>
                <a:cubicBezTo>
                  <a:pt x="6699943" y="3736231"/>
                  <a:pt x="6687199" y="3760826"/>
                  <a:pt x="6651727" y="3760745"/>
                </a:cubicBezTo>
                <a:cubicBezTo>
                  <a:pt x="6583299" y="3760664"/>
                  <a:pt x="6578672" y="3758716"/>
                  <a:pt x="6559272" y="3692480"/>
                </a:cubicBezTo>
                <a:cubicBezTo>
                  <a:pt x="6542145" y="3633793"/>
                  <a:pt x="6524205" y="3575349"/>
                  <a:pt x="6505536" y="3513252"/>
                </a:cubicBezTo>
                <a:cubicBezTo>
                  <a:pt x="6619826" y="3527701"/>
                  <a:pt x="6729327" y="3541176"/>
                  <a:pt x="6838665" y="3555543"/>
                </a:cubicBezTo>
                <a:cubicBezTo>
                  <a:pt x="6952224" y="3570397"/>
                  <a:pt x="7065621" y="3587119"/>
                  <a:pt x="7179343" y="3600674"/>
                </a:cubicBezTo>
                <a:cubicBezTo>
                  <a:pt x="7203045" y="3603515"/>
                  <a:pt x="7213841" y="3609198"/>
                  <a:pt x="7210431" y="3634036"/>
                </a:cubicBezTo>
                <a:cubicBezTo>
                  <a:pt x="7208808" y="3645968"/>
                  <a:pt x="7208727" y="3658469"/>
                  <a:pt x="7210431" y="3670401"/>
                </a:cubicBezTo>
                <a:cubicBezTo>
                  <a:pt x="7214896" y="3703113"/>
                  <a:pt x="7206779" y="3722757"/>
                  <a:pt x="7168628" y="3717075"/>
                </a:cubicBezTo>
                <a:close/>
                <a:moveTo>
                  <a:pt x="7645188" y="2328388"/>
                </a:moveTo>
                <a:cubicBezTo>
                  <a:pt x="7676845" y="2327414"/>
                  <a:pt x="7675302" y="2347058"/>
                  <a:pt x="7675708" y="2367838"/>
                </a:cubicBezTo>
                <a:cubicBezTo>
                  <a:pt x="7676114" y="2390160"/>
                  <a:pt x="7669052" y="2401281"/>
                  <a:pt x="7643159" y="2401281"/>
                </a:cubicBezTo>
                <a:cubicBezTo>
                  <a:pt x="7611583" y="2401362"/>
                  <a:pt x="7612232" y="2383423"/>
                  <a:pt x="7614261" y="2361344"/>
                </a:cubicBezTo>
                <a:cubicBezTo>
                  <a:pt x="7609959" y="2337155"/>
                  <a:pt x="7620511" y="2329119"/>
                  <a:pt x="7645188" y="2328388"/>
                </a:cubicBezTo>
                <a:close/>
                <a:moveTo>
                  <a:pt x="7643646" y="2286098"/>
                </a:moveTo>
                <a:cubicBezTo>
                  <a:pt x="7608823" y="2291049"/>
                  <a:pt x="7615236" y="2267428"/>
                  <a:pt x="7613531" y="2247622"/>
                </a:cubicBezTo>
                <a:cubicBezTo>
                  <a:pt x="7611420" y="2222378"/>
                  <a:pt x="7622866" y="2215316"/>
                  <a:pt x="7646243" y="2214910"/>
                </a:cubicBezTo>
                <a:cubicBezTo>
                  <a:pt x="7677819" y="2214342"/>
                  <a:pt x="7675221" y="2235852"/>
                  <a:pt x="7675546" y="2255821"/>
                </a:cubicBezTo>
                <a:cubicBezTo>
                  <a:pt x="7675952" y="2277981"/>
                  <a:pt x="7668727" y="2292997"/>
                  <a:pt x="7643646" y="2286098"/>
                </a:cubicBezTo>
                <a:close/>
                <a:moveTo>
                  <a:pt x="7674166" y="2141287"/>
                </a:moveTo>
                <a:cubicBezTo>
                  <a:pt x="7676358" y="2163204"/>
                  <a:pt x="7669864" y="2174405"/>
                  <a:pt x="7643646" y="2174892"/>
                </a:cubicBezTo>
                <a:cubicBezTo>
                  <a:pt x="7612070" y="2175461"/>
                  <a:pt x="7615479" y="2157116"/>
                  <a:pt x="7613612" y="2136255"/>
                </a:cubicBezTo>
                <a:cubicBezTo>
                  <a:pt x="7611177" y="2109468"/>
                  <a:pt x="7624407" y="2106059"/>
                  <a:pt x="7646243" y="2105004"/>
                </a:cubicBezTo>
                <a:cubicBezTo>
                  <a:pt x="7675059" y="2103624"/>
                  <a:pt x="7675384" y="2120832"/>
                  <a:pt x="7674166" y="2141287"/>
                </a:cubicBezTo>
                <a:close/>
                <a:moveTo>
                  <a:pt x="7604440" y="1482173"/>
                </a:moveTo>
                <a:cubicBezTo>
                  <a:pt x="7636340" y="1481604"/>
                  <a:pt x="7633580" y="1499381"/>
                  <a:pt x="7634473" y="1520323"/>
                </a:cubicBezTo>
                <a:cubicBezTo>
                  <a:pt x="7635528" y="1544837"/>
                  <a:pt x="7630008" y="1556932"/>
                  <a:pt x="7601355" y="1556851"/>
                </a:cubicBezTo>
                <a:cubicBezTo>
                  <a:pt x="7568724" y="1556769"/>
                  <a:pt x="7572052" y="1537450"/>
                  <a:pt x="7573269" y="1515372"/>
                </a:cubicBezTo>
                <a:cubicBezTo>
                  <a:pt x="7567912" y="1491101"/>
                  <a:pt x="7577003" y="1482660"/>
                  <a:pt x="7604440" y="1482173"/>
                </a:cubicBezTo>
                <a:close/>
                <a:moveTo>
                  <a:pt x="7643646" y="2555994"/>
                </a:moveTo>
                <a:cubicBezTo>
                  <a:pt x="7670757" y="2555750"/>
                  <a:pt x="7674734" y="2568170"/>
                  <a:pt x="7674734" y="2590248"/>
                </a:cubicBezTo>
                <a:cubicBezTo>
                  <a:pt x="7674734" y="2611921"/>
                  <a:pt x="7672137" y="2626045"/>
                  <a:pt x="7644295" y="2624746"/>
                </a:cubicBezTo>
                <a:cubicBezTo>
                  <a:pt x="7619456" y="2623610"/>
                  <a:pt x="7608092" y="2616386"/>
                  <a:pt x="7615316" y="2593089"/>
                </a:cubicBezTo>
                <a:cubicBezTo>
                  <a:pt x="7610852" y="2567845"/>
                  <a:pt x="7616372" y="2556237"/>
                  <a:pt x="7643646" y="2555994"/>
                </a:cubicBezTo>
                <a:close/>
                <a:moveTo>
                  <a:pt x="7644133" y="3190270"/>
                </a:moveTo>
                <a:cubicBezTo>
                  <a:pt x="7612962" y="3191325"/>
                  <a:pt x="7615073" y="3174360"/>
                  <a:pt x="7613693" y="3152931"/>
                </a:cubicBezTo>
                <a:cubicBezTo>
                  <a:pt x="7612070" y="3126956"/>
                  <a:pt x="7623109" y="3122816"/>
                  <a:pt x="7646162" y="3122004"/>
                </a:cubicBezTo>
                <a:cubicBezTo>
                  <a:pt x="7674978" y="3120949"/>
                  <a:pt x="7675789" y="3136778"/>
                  <a:pt x="7674004" y="3157801"/>
                </a:cubicBezTo>
                <a:cubicBezTo>
                  <a:pt x="7677332" y="3180123"/>
                  <a:pt x="7669620" y="3189377"/>
                  <a:pt x="7644133" y="3190270"/>
                </a:cubicBezTo>
                <a:close/>
                <a:moveTo>
                  <a:pt x="7643321" y="3076629"/>
                </a:moveTo>
                <a:cubicBezTo>
                  <a:pt x="7611664" y="3077279"/>
                  <a:pt x="7612475" y="3060071"/>
                  <a:pt x="7614667" y="3038398"/>
                </a:cubicBezTo>
                <a:cubicBezTo>
                  <a:pt x="7608985" y="3011124"/>
                  <a:pt x="7624976" y="3009744"/>
                  <a:pt x="7646730" y="3008527"/>
                </a:cubicBezTo>
                <a:cubicBezTo>
                  <a:pt x="7676763" y="3006822"/>
                  <a:pt x="7673354" y="3025491"/>
                  <a:pt x="7674572" y="3044242"/>
                </a:cubicBezTo>
                <a:cubicBezTo>
                  <a:pt x="7676033" y="3067295"/>
                  <a:pt x="7668890" y="3076142"/>
                  <a:pt x="7643321" y="3076629"/>
                </a:cubicBezTo>
                <a:close/>
                <a:moveTo>
                  <a:pt x="7643077" y="2962746"/>
                </a:moveTo>
                <a:cubicBezTo>
                  <a:pt x="7611014" y="2965505"/>
                  <a:pt x="7611988" y="2946836"/>
                  <a:pt x="7615154" y="2926299"/>
                </a:cubicBezTo>
                <a:cubicBezTo>
                  <a:pt x="7608579" y="2896753"/>
                  <a:pt x="7625950" y="2896915"/>
                  <a:pt x="7647055" y="2895698"/>
                </a:cubicBezTo>
                <a:cubicBezTo>
                  <a:pt x="7681309" y="2893669"/>
                  <a:pt x="7672299" y="2916965"/>
                  <a:pt x="7674572" y="2935472"/>
                </a:cubicBezTo>
                <a:cubicBezTo>
                  <a:pt x="7677819" y="2961528"/>
                  <a:pt x="7662234" y="2961122"/>
                  <a:pt x="7643077" y="2962746"/>
                </a:cubicBezTo>
                <a:close/>
                <a:moveTo>
                  <a:pt x="7643321" y="2852190"/>
                </a:moveTo>
                <a:cubicBezTo>
                  <a:pt x="7612232" y="2853245"/>
                  <a:pt x="7615073" y="2834413"/>
                  <a:pt x="7613774" y="2813227"/>
                </a:cubicBezTo>
                <a:cubicBezTo>
                  <a:pt x="7612151" y="2786684"/>
                  <a:pt x="7623758" y="2782788"/>
                  <a:pt x="7646973" y="2782057"/>
                </a:cubicBezTo>
                <a:cubicBezTo>
                  <a:pt x="7676763" y="2781164"/>
                  <a:pt x="7675708" y="2797967"/>
                  <a:pt x="7673841" y="2820208"/>
                </a:cubicBezTo>
                <a:cubicBezTo>
                  <a:pt x="7678468" y="2842530"/>
                  <a:pt x="7667835" y="2851378"/>
                  <a:pt x="7643321" y="2852190"/>
                </a:cubicBezTo>
                <a:close/>
                <a:moveTo>
                  <a:pt x="7644944" y="2737981"/>
                </a:moveTo>
                <a:cubicBezTo>
                  <a:pt x="7620187" y="2737494"/>
                  <a:pt x="7612881" y="2729052"/>
                  <a:pt x="7613612" y="2704782"/>
                </a:cubicBezTo>
                <a:cubicBezTo>
                  <a:pt x="7614342" y="2681485"/>
                  <a:pt x="7616210" y="2668092"/>
                  <a:pt x="7645675" y="2668173"/>
                </a:cubicBezTo>
                <a:cubicBezTo>
                  <a:pt x="7674572" y="2668254"/>
                  <a:pt x="7675221" y="2683352"/>
                  <a:pt x="7674247" y="2703077"/>
                </a:cubicBezTo>
                <a:cubicBezTo>
                  <a:pt x="7676520" y="2725156"/>
                  <a:pt x="7672056" y="2738549"/>
                  <a:pt x="7644944" y="2737981"/>
                </a:cubicBezTo>
                <a:close/>
                <a:moveTo>
                  <a:pt x="7563935" y="3235401"/>
                </a:moveTo>
                <a:cubicBezTo>
                  <a:pt x="7591858" y="3234833"/>
                  <a:pt x="7593400" y="3247496"/>
                  <a:pt x="7593644" y="3269088"/>
                </a:cubicBezTo>
                <a:cubicBezTo>
                  <a:pt x="7593887" y="3291004"/>
                  <a:pt x="7592020" y="3303505"/>
                  <a:pt x="7564097" y="3303018"/>
                </a:cubicBezTo>
                <a:cubicBezTo>
                  <a:pt x="7537392" y="3302612"/>
                  <a:pt x="7530898" y="3292303"/>
                  <a:pt x="7534957" y="3269494"/>
                </a:cubicBezTo>
                <a:cubicBezTo>
                  <a:pt x="7530654" y="3246035"/>
                  <a:pt x="7537229" y="3235970"/>
                  <a:pt x="7563935" y="3235401"/>
                </a:cubicBezTo>
                <a:close/>
                <a:moveTo>
                  <a:pt x="7484062" y="3235564"/>
                </a:moveTo>
                <a:cubicBezTo>
                  <a:pt x="7508738" y="3235564"/>
                  <a:pt x="7516368" y="3243519"/>
                  <a:pt x="7516206" y="3267789"/>
                </a:cubicBezTo>
                <a:cubicBezTo>
                  <a:pt x="7516043" y="3292628"/>
                  <a:pt x="7510118" y="3303423"/>
                  <a:pt x="7482519" y="3302936"/>
                </a:cubicBezTo>
                <a:cubicBezTo>
                  <a:pt x="7455570" y="3302531"/>
                  <a:pt x="7450538" y="3290436"/>
                  <a:pt x="7453785" y="3268114"/>
                </a:cubicBezTo>
                <a:cubicBezTo>
                  <a:pt x="7449482" y="3244087"/>
                  <a:pt x="7458899" y="3235564"/>
                  <a:pt x="7484062" y="3235564"/>
                </a:cubicBezTo>
                <a:close/>
                <a:moveTo>
                  <a:pt x="7483818" y="2895454"/>
                </a:moveTo>
                <a:cubicBezTo>
                  <a:pt x="7512959" y="2894724"/>
                  <a:pt x="7515475" y="2908766"/>
                  <a:pt x="7516125" y="2931982"/>
                </a:cubicBezTo>
                <a:cubicBezTo>
                  <a:pt x="7516936" y="2957875"/>
                  <a:pt x="7505572" y="2962259"/>
                  <a:pt x="7482682" y="2962827"/>
                </a:cubicBezTo>
                <a:cubicBezTo>
                  <a:pt x="7455733" y="2963557"/>
                  <a:pt x="7449401" y="2952031"/>
                  <a:pt x="7454028" y="2930845"/>
                </a:cubicBezTo>
                <a:cubicBezTo>
                  <a:pt x="7449888" y="2905195"/>
                  <a:pt x="7458412" y="2896104"/>
                  <a:pt x="7483818" y="2895454"/>
                </a:cubicBezTo>
                <a:close/>
                <a:moveTo>
                  <a:pt x="7481302" y="3189783"/>
                </a:moveTo>
                <a:cubicBezTo>
                  <a:pt x="7447940" y="3191812"/>
                  <a:pt x="7454759" y="3169409"/>
                  <a:pt x="7453135" y="3150171"/>
                </a:cubicBezTo>
                <a:cubicBezTo>
                  <a:pt x="7450619" y="3120868"/>
                  <a:pt x="7469451" y="3123385"/>
                  <a:pt x="7489094" y="3122410"/>
                </a:cubicBezTo>
                <a:cubicBezTo>
                  <a:pt x="7519615" y="3120949"/>
                  <a:pt x="7515394" y="3141242"/>
                  <a:pt x="7515313" y="3162103"/>
                </a:cubicBezTo>
                <a:cubicBezTo>
                  <a:pt x="7519777" y="3188078"/>
                  <a:pt x="7502325" y="3188565"/>
                  <a:pt x="7481302" y="3189783"/>
                </a:cubicBezTo>
                <a:close/>
                <a:moveTo>
                  <a:pt x="7483412" y="3076386"/>
                </a:moveTo>
                <a:cubicBezTo>
                  <a:pt x="7457275" y="3076629"/>
                  <a:pt x="7449077" y="3066646"/>
                  <a:pt x="7454191" y="3044242"/>
                </a:cubicBezTo>
                <a:cubicBezTo>
                  <a:pt x="7450213" y="3019972"/>
                  <a:pt x="7456220" y="3008608"/>
                  <a:pt x="7482844" y="3008283"/>
                </a:cubicBezTo>
                <a:cubicBezTo>
                  <a:pt x="7510767" y="3008039"/>
                  <a:pt x="7515962" y="3019647"/>
                  <a:pt x="7516043" y="3044161"/>
                </a:cubicBezTo>
                <a:cubicBezTo>
                  <a:pt x="7516206" y="3068675"/>
                  <a:pt x="7507764" y="3076224"/>
                  <a:pt x="7483412" y="3076386"/>
                </a:cubicBezTo>
                <a:close/>
                <a:moveTo>
                  <a:pt x="7484792" y="2852677"/>
                </a:moveTo>
                <a:cubicBezTo>
                  <a:pt x="7457031" y="2853164"/>
                  <a:pt x="7451674" y="2839527"/>
                  <a:pt x="7452161" y="2815257"/>
                </a:cubicBezTo>
                <a:cubicBezTo>
                  <a:pt x="7452648" y="2792447"/>
                  <a:pt x="7457843" y="2781814"/>
                  <a:pt x="7483818" y="2781408"/>
                </a:cubicBezTo>
                <a:cubicBezTo>
                  <a:pt x="7512716" y="2780921"/>
                  <a:pt x="7518641" y="2794233"/>
                  <a:pt x="7515719" y="2818422"/>
                </a:cubicBezTo>
                <a:cubicBezTo>
                  <a:pt x="7519128" y="2841800"/>
                  <a:pt x="7509550" y="2852271"/>
                  <a:pt x="7484792" y="2852677"/>
                </a:cubicBezTo>
                <a:close/>
                <a:moveTo>
                  <a:pt x="7483412" y="2104517"/>
                </a:moveTo>
                <a:cubicBezTo>
                  <a:pt x="7507115" y="2104679"/>
                  <a:pt x="7517910" y="2110767"/>
                  <a:pt x="7516449" y="2136417"/>
                </a:cubicBezTo>
                <a:cubicBezTo>
                  <a:pt x="7515232" y="2158415"/>
                  <a:pt x="7515394" y="2175379"/>
                  <a:pt x="7485036" y="2175136"/>
                </a:cubicBezTo>
                <a:cubicBezTo>
                  <a:pt x="7457194" y="2174892"/>
                  <a:pt x="7448346" y="2164015"/>
                  <a:pt x="7453622" y="2140557"/>
                </a:cubicBezTo>
                <a:cubicBezTo>
                  <a:pt x="7449077" y="2114420"/>
                  <a:pt x="7457762" y="2104354"/>
                  <a:pt x="7483412" y="2104517"/>
                </a:cubicBezTo>
                <a:close/>
                <a:moveTo>
                  <a:pt x="7452405" y="2479287"/>
                </a:moveTo>
                <a:cubicBezTo>
                  <a:pt x="7452892" y="2455990"/>
                  <a:pt x="7455083" y="2437889"/>
                  <a:pt x="7484792" y="2443084"/>
                </a:cubicBezTo>
                <a:cubicBezTo>
                  <a:pt x="7516612" y="2438214"/>
                  <a:pt x="7515556" y="2459075"/>
                  <a:pt x="7516368" y="2480748"/>
                </a:cubicBezTo>
                <a:cubicBezTo>
                  <a:pt x="7517180" y="2504856"/>
                  <a:pt x="7507926" y="2514434"/>
                  <a:pt x="7483331" y="2514515"/>
                </a:cubicBezTo>
                <a:cubicBezTo>
                  <a:pt x="7457275" y="2514515"/>
                  <a:pt x="7451917" y="2502339"/>
                  <a:pt x="7452405" y="2479287"/>
                </a:cubicBezTo>
                <a:close/>
                <a:moveTo>
                  <a:pt x="7487633" y="2328713"/>
                </a:moveTo>
                <a:cubicBezTo>
                  <a:pt x="7519859" y="2328550"/>
                  <a:pt x="7515069" y="2350061"/>
                  <a:pt x="7516206" y="2370192"/>
                </a:cubicBezTo>
                <a:cubicBezTo>
                  <a:pt x="7517748" y="2396816"/>
                  <a:pt x="7503543" y="2402985"/>
                  <a:pt x="7482195" y="2400144"/>
                </a:cubicBezTo>
                <a:cubicBezTo>
                  <a:pt x="7448021" y="2402904"/>
                  <a:pt x="7453866" y="2379283"/>
                  <a:pt x="7452486" y="2359477"/>
                </a:cubicBezTo>
                <a:cubicBezTo>
                  <a:pt x="7450619" y="2332853"/>
                  <a:pt x="7465230" y="2328875"/>
                  <a:pt x="7487633" y="2328713"/>
                </a:cubicBezTo>
                <a:close/>
                <a:moveTo>
                  <a:pt x="7483575" y="2214829"/>
                </a:moveTo>
                <a:cubicBezTo>
                  <a:pt x="7511742" y="2214667"/>
                  <a:pt x="7518884" y="2228547"/>
                  <a:pt x="7515638" y="2253061"/>
                </a:cubicBezTo>
                <a:cubicBezTo>
                  <a:pt x="7519209" y="2276601"/>
                  <a:pt x="7510524" y="2286910"/>
                  <a:pt x="7485036" y="2287559"/>
                </a:cubicBezTo>
                <a:cubicBezTo>
                  <a:pt x="7455895" y="2288289"/>
                  <a:pt x="7452242" y="2273922"/>
                  <a:pt x="7452324" y="2250058"/>
                </a:cubicBezTo>
                <a:cubicBezTo>
                  <a:pt x="7452405" y="2227330"/>
                  <a:pt x="7457600" y="2214991"/>
                  <a:pt x="7483575" y="2214829"/>
                </a:cubicBezTo>
                <a:close/>
                <a:moveTo>
                  <a:pt x="7485848" y="2555426"/>
                </a:moveTo>
                <a:cubicBezTo>
                  <a:pt x="7511985" y="2555669"/>
                  <a:pt x="7516449" y="2568332"/>
                  <a:pt x="7516530" y="2590411"/>
                </a:cubicBezTo>
                <a:cubicBezTo>
                  <a:pt x="7516612" y="2612084"/>
                  <a:pt x="7513852" y="2625720"/>
                  <a:pt x="7486659" y="2625315"/>
                </a:cubicBezTo>
                <a:cubicBezTo>
                  <a:pt x="7461171" y="2624909"/>
                  <a:pt x="7448103" y="2617766"/>
                  <a:pt x="7453379" y="2590005"/>
                </a:cubicBezTo>
                <a:cubicBezTo>
                  <a:pt x="7448103" y="2564030"/>
                  <a:pt x="7459548" y="2555182"/>
                  <a:pt x="7485848" y="2555426"/>
                </a:cubicBezTo>
                <a:close/>
                <a:moveTo>
                  <a:pt x="7480571" y="2739036"/>
                </a:moveTo>
                <a:cubicBezTo>
                  <a:pt x="7452729" y="2739199"/>
                  <a:pt x="7450700" y="2722477"/>
                  <a:pt x="7453298" y="2701778"/>
                </a:cubicBezTo>
                <a:cubicBezTo>
                  <a:pt x="7449239" y="2677346"/>
                  <a:pt x="7458899" y="2668741"/>
                  <a:pt x="7483980" y="2667849"/>
                </a:cubicBezTo>
                <a:cubicBezTo>
                  <a:pt x="7513527" y="2666793"/>
                  <a:pt x="7515394" y="2681648"/>
                  <a:pt x="7516693" y="2704863"/>
                </a:cubicBezTo>
                <a:cubicBezTo>
                  <a:pt x="7518235" y="2733354"/>
                  <a:pt x="7504436" y="2738955"/>
                  <a:pt x="7480571" y="2739036"/>
                </a:cubicBezTo>
                <a:close/>
                <a:moveTo>
                  <a:pt x="7488770" y="1518456"/>
                </a:moveTo>
                <a:cubicBezTo>
                  <a:pt x="7487958" y="1494917"/>
                  <a:pt x="7490555" y="1482173"/>
                  <a:pt x="7520589" y="1482173"/>
                </a:cubicBezTo>
                <a:cubicBezTo>
                  <a:pt x="7551515" y="1482173"/>
                  <a:pt x="7554032" y="1495566"/>
                  <a:pt x="7549243" y="1516752"/>
                </a:cubicBezTo>
                <a:cubicBezTo>
                  <a:pt x="7553382" y="1542240"/>
                  <a:pt x="7549405" y="1556526"/>
                  <a:pt x="7519696" y="1556851"/>
                </a:cubicBezTo>
                <a:cubicBezTo>
                  <a:pt x="7488689" y="1557175"/>
                  <a:pt x="7489500" y="1540210"/>
                  <a:pt x="7488770" y="1518456"/>
                </a:cubicBezTo>
                <a:close/>
                <a:moveTo>
                  <a:pt x="7563935" y="2287640"/>
                </a:moveTo>
                <a:cubicBezTo>
                  <a:pt x="7532765" y="2288046"/>
                  <a:pt x="7533983" y="2270756"/>
                  <a:pt x="7533577" y="2249083"/>
                </a:cubicBezTo>
                <a:cubicBezTo>
                  <a:pt x="7533170" y="2226437"/>
                  <a:pt x="7538366" y="2214991"/>
                  <a:pt x="7564665" y="2214829"/>
                </a:cubicBezTo>
                <a:cubicBezTo>
                  <a:pt x="7595754" y="2214667"/>
                  <a:pt x="7596079" y="2232200"/>
                  <a:pt x="7593562" y="2254522"/>
                </a:cubicBezTo>
                <a:cubicBezTo>
                  <a:pt x="7597378" y="2277331"/>
                  <a:pt x="7590072" y="2287315"/>
                  <a:pt x="7563935" y="2287640"/>
                </a:cubicBezTo>
                <a:close/>
                <a:moveTo>
                  <a:pt x="7564503" y="2174974"/>
                </a:moveTo>
                <a:cubicBezTo>
                  <a:pt x="7533496" y="2175298"/>
                  <a:pt x="7535281" y="2158090"/>
                  <a:pt x="7533901" y="2136742"/>
                </a:cubicBezTo>
                <a:cubicBezTo>
                  <a:pt x="7532278" y="2111497"/>
                  <a:pt x="7542100" y="2105409"/>
                  <a:pt x="7565964" y="2104841"/>
                </a:cubicBezTo>
                <a:cubicBezTo>
                  <a:pt x="7595267" y="2104111"/>
                  <a:pt x="7595186" y="2120183"/>
                  <a:pt x="7592751" y="2140232"/>
                </a:cubicBezTo>
                <a:cubicBezTo>
                  <a:pt x="7595835" y="2161986"/>
                  <a:pt x="7592183" y="2174649"/>
                  <a:pt x="7564503" y="2174974"/>
                </a:cubicBezTo>
                <a:close/>
                <a:moveTo>
                  <a:pt x="7566451" y="2328226"/>
                </a:moveTo>
                <a:cubicBezTo>
                  <a:pt x="7596322" y="2327982"/>
                  <a:pt x="7594293" y="2345678"/>
                  <a:pt x="7594293" y="2375468"/>
                </a:cubicBezTo>
                <a:cubicBezTo>
                  <a:pt x="7594212" y="2383747"/>
                  <a:pt x="7595835" y="2401524"/>
                  <a:pt x="7566207" y="2401362"/>
                </a:cubicBezTo>
                <a:cubicBezTo>
                  <a:pt x="7537960" y="2401199"/>
                  <a:pt x="7533008" y="2388942"/>
                  <a:pt x="7533089" y="2364672"/>
                </a:cubicBezTo>
                <a:cubicBezTo>
                  <a:pt x="7533089" y="2340320"/>
                  <a:pt x="7538122" y="2328469"/>
                  <a:pt x="7566451" y="2328226"/>
                </a:cubicBezTo>
                <a:close/>
                <a:moveTo>
                  <a:pt x="7567750" y="2441866"/>
                </a:moveTo>
                <a:cubicBezTo>
                  <a:pt x="7598189" y="2442191"/>
                  <a:pt x="7594943" y="2460292"/>
                  <a:pt x="7593319" y="2481072"/>
                </a:cubicBezTo>
                <a:cubicBezTo>
                  <a:pt x="7597134" y="2502096"/>
                  <a:pt x="7591939" y="2514434"/>
                  <a:pt x="7564746" y="2514678"/>
                </a:cubicBezTo>
                <a:cubicBezTo>
                  <a:pt x="7534794" y="2514921"/>
                  <a:pt x="7534388" y="2498768"/>
                  <a:pt x="7533170" y="2476202"/>
                </a:cubicBezTo>
                <a:cubicBezTo>
                  <a:pt x="7531791" y="2449253"/>
                  <a:pt x="7541450" y="2441623"/>
                  <a:pt x="7567750" y="2441866"/>
                </a:cubicBezTo>
                <a:close/>
                <a:moveTo>
                  <a:pt x="7564909" y="2555344"/>
                </a:moveTo>
                <a:cubicBezTo>
                  <a:pt x="7592994" y="2555588"/>
                  <a:pt x="7596322" y="2568494"/>
                  <a:pt x="7593319" y="2590248"/>
                </a:cubicBezTo>
                <a:cubicBezTo>
                  <a:pt x="7596566" y="2611597"/>
                  <a:pt x="7594049" y="2626126"/>
                  <a:pt x="7565639" y="2625396"/>
                </a:cubicBezTo>
                <a:cubicBezTo>
                  <a:pt x="7541531" y="2624746"/>
                  <a:pt x="7532034" y="2618172"/>
                  <a:pt x="7533333" y="2592927"/>
                </a:cubicBezTo>
                <a:cubicBezTo>
                  <a:pt x="7534388" y="2570524"/>
                  <a:pt x="7534470" y="2555020"/>
                  <a:pt x="7564909" y="2555344"/>
                </a:cubicBezTo>
                <a:close/>
                <a:moveTo>
                  <a:pt x="7564665" y="2851865"/>
                </a:moveTo>
                <a:cubicBezTo>
                  <a:pt x="7539340" y="2851297"/>
                  <a:pt x="7533577" y="2840744"/>
                  <a:pt x="7533739" y="2817692"/>
                </a:cubicBezTo>
                <a:cubicBezTo>
                  <a:pt x="7533901" y="2794152"/>
                  <a:pt x="7536986" y="2781651"/>
                  <a:pt x="7566045" y="2781570"/>
                </a:cubicBezTo>
                <a:cubicBezTo>
                  <a:pt x="7595673" y="2781489"/>
                  <a:pt x="7594618" y="2797480"/>
                  <a:pt x="7593319" y="2815581"/>
                </a:cubicBezTo>
                <a:cubicBezTo>
                  <a:pt x="7595592" y="2838228"/>
                  <a:pt x="7592101" y="2852514"/>
                  <a:pt x="7564665" y="2851865"/>
                </a:cubicBezTo>
                <a:close/>
                <a:moveTo>
                  <a:pt x="7562393" y="3076548"/>
                </a:moveTo>
                <a:cubicBezTo>
                  <a:pt x="7532765" y="3077441"/>
                  <a:pt x="7535281" y="3060558"/>
                  <a:pt x="7534145" y="3040752"/>
                </a:cubicBezTo>
                <a:cubicBezTo>
                  <a:pt x="7532765" y="3016481"/>
                  <a:pt x="7540639" y="3008608"/>
                  <a:pt x="7565883" y="3008283"/>
                </a:cubicBezTo>
                <a:cubicBezTo>
                  <a:pt x="7595754" y="3007877"/>
                  <a:pt x="7594374" y="3024680"/>
                  <a:pt x="7592751" y="3044648"/>
                </a:cubicBezTo>
                <a:cubicBezTo>
                  <a:pt x="7598108" y="3069811"/>
                  <a:pt x="7586663" y="3075818"/>
                  <a:pt x="7562393" y="3076548"/>
                </a:cubicBezTo>
                <a:close/>
                <a:moveTo>
                  <a:pt x="7534957" y="2930358"/>
                </a:moveTo>
                <a:cubicBezTo>
                  <a:pt x="7532034" y="2909010"/>
                  <a:pt x="7534551" y="2895211"/>
                  <a:pt x="7562961" y="2895292"/>
                </a:cubicBezTo>
                <a:cubicBezTo>
                  <a:pt x="7589017" y="2895373"/>
                  <a:pt x="7595105" y="2904383"/>
                  <a:pt x="7593644" y="2928004"/>
                </a:cubicBezTo>
                <a:cubicBezTo>
                  <a:pt x="7592426" y="2947810"/>
                  <a:pt x="7595023" y="2964126"/>
                  <a:pt x="7565233" y="2962908"/>
                </a:cubicBezTo>
                <a:cubicBezTo>
                  <a:pt x="7540395" y="2961934"/>
                  <a:pt x="7529680" y="2955521"/>
                  <a:pt x="7534957" y="2930358"/>
                </a:cubicBezTo>
                <a:close/>
                <a:moveTo>
                  <a:pt x="7592670" y="3150983"/>
                </a:moveTo>
                <a:cubicBezTo>
                  <a:pt x="7593562" y="3172412"/>
                  <a:pt x="7596972" y="3190676"/>
                  <a:pt x="7566370" y="3190108"/>
                </a:cubicBezTo>
                <a:cubicBezTo>
                  <a:pt x="7542018" y="3189621"/>
                  <a:pt x="7532278" y="3183289"/>
                  <a:pt x="7534145" y="3158288"/>
                </a:cubicBezTo>
                <a:cubicBezTo>
                  <a:pt x="7535525" y="3139132"/>
                  <a:pt x="7531466" y="3120625"/>
                  <a:pt x="7561743" y="3122004"/>
                </a:cubicBezTo>
                <a:cubicBezTo>
                  <a:pt x="7584552" y="3123060"/>
                  <a:pt x="7599731" y="3125901"/>
                  <a:pt x="7592670" y="3150983"/>
                </a:cubicBezTo>
                <a:close/>
                <a:moveTo>
                  <a:pt x="7561906" y="2737900"/>
                </a:moveTo>
                <a:cubicBezTo>
                  <a:pt x="7532927" y="2738712"/>
                  <a:pt x="7534551" y="2721747"/>
                  <a:pt x="7534064" y="2701778"/>
                </a:cubicBezTo>
                <a:cubicBezTo>
                  <a:pt x="7533496" y="2679294"/>
                  <a:pt x="7538853" y="2669147"/>
                  <a:pt x="7564909" y="2668011"/>
                </a:cubicBezTo>
                <a:cubicBezTo>
                  <a:pt x="7598514" y="2666631"/>
                  <a:pt x="7592670" y="2687411"/>
                  <a:pt x="7593481" y="2711032"/>
                </a:cubicBezTo>
                <a:cubicBezTo>
                  <a:pt x="7599244" y="2733598"/>
                  <a:pt x="7584715" y="2737250"/>
                  <a:pt x="7561906" y="2737900"/>
                </a:cubicBezTo>
                <a:close/>
                <a:moveTo>
                  <a:pt x="7506221" y="1031263"/>
                </a:moveTo>
                <a:cubicBezTo>
                  <a:pt x="7517910" y="1020873"/>
                  <a:pt x="7527651" y="1018601"/>
                  <a:pt x="7540719" y="1030776"/>
                </a:cubicBezTo>
                <a:cubicBezTo>
                  <a:pt x="7560445" y="1049202"/>
                  <a:pt x="7566370" y="1063894"/>
                  <a:pt x="7566451" y="1113571"/>
                </a:cubicBezTo>
                <a:cubicBezTo>
                  <a:pt x="7563529" y="1126965"/>
                  <a:pt x="7574650" y="1151560"/>
                  <a:pt x="7561175" y="1156349"/>
                </a:cubicBezTo>
                <a:cubicBezTo>
                  <a:pt x="7539665" y="1163979"/>
                  <a:pt x="7514014" y="1159758"/>
                  <a:pt x="7490068" y="1159921"/>
                </a:cubicBezTo>
                <a:cubicBezTo>
                  <a:pt x="7487309" y="1159921"/>
                  <a:pt x="7483575" y="1156024"/>
                  <a:pt x="7481951" y="1153021"/>
                </a:cubicBezTo>
                <a:cubicBezTo>
                  <a:pt x="7469532" y="1129968"/>
                  <a:pt x="7486091" y="1049121"/>
                  <a:pt x="7506221" y="1031263"/>
                </a:cubicBezTo>
                <a:close/>
                <a:moveTo>
                  <a:pt x="7438443" y="1482091"/>
                </a:moveTo>
                <a:cubicBezTo>
                  <a:pt x="7468071" y="1482578"/>
                  <a:pt x="7472941" y="1494186"/>
                  <a:pt x="7468477" y="1517888"/>
                </a:cubicBezTo>
                <a:cubicBezTo>
                  <a:pt x="7471480" y="1540779"/>
                  <a:pt x="7469532" y="1556282"/>
                  <a:pt x="7438849" y="1556688"/>
                </a:cubicBezTo>
                <a:cubicBezTo>
                  <a:pt x="7407841" y="1557094"/>
                  <a:pt x="7407923" y="1540941"/>
                  <a:pt x="7407679" y="1518781"/>
                </a:cubicBezTo>
                <a:cubicBezTo>
                  <a:pt x="7407517" y="1496540"/>
                  <a:pt x="7407192" y="1481604"/>
                  <a:pt x="7438443" y="1482091"/>
                </a:cubicBezTo>
                <a:close/>
                <a:moveTo>
                  <a:pt x="7406705" y="2104922"/>
                </a:moveTo>
                <a:cubicBezTo>
                  <a:pt x="7436658" y="2104435"/>
                  <a:pt x="7433329" y="2122699"/>
                  <a:pt x="7434628" y="2142099"/>
                </a:cubicBezTo>
                <a:cubicBezTo>
                  <a:pt x="7436251" y="2167019"/>
                  <a:pt x="7426349" y="2174487"/>
                  <a:pt x="7401835" y="2174730"/>
                </a:cubicBezTo>
                <a:cubicBezTo>
                  <a:pt x="7370989" y="2175055"/>
                  <a:pt x="7375211" y="2155736"/>
                  <a:pt x="7375454" y="2135200"/>
                </a:cubicBezTo>
                <a:cubicBezTo>
                  <a:pt x="7370259" y="2111010"/>
                  <a:pt x="7382678" y="2105247"/>
                  <a:pt x="7406705" y="2104922"/>
                </a:cubicBezTo>
                <a:close/>
                <a:moveTo>
                  <a:pt x="7403052" y="2214829"/>
                </a:moveTo>
                <a:cubicBezTo>
                  <a:pt x="7431706" y="2214585"/>
                  <a:pt x="7434790" y="2228628"/>
                  <a:pt x="7435440" y="2252087"/>
                </a:cubicBezTo>
                <a:cubicBezTo>
                  <a:pt x="7436089" y="2277656"/>
                  <a:pt x="7428946" y="2287559"/>
                  <a:pt x="7401835" y="2287640"/>
                </a:cubicBezTo>
                <a:cubicBezTo>
                  <a:pt x="7372450" y="2287802"/>
                  <a:pt x="7373506" y="2270837"/>
                  <a:pt x="7374642" y="2250950"/>
                </a:cubicBezTo>
                <a:cubicBezTo>
                  <a:pt x="7373019" y="2230657"/>
                  <a:pt x="7374967" y="2215154"/>
                  <a:pt x="7403052" y="2214829"/>
                </a:cubicBezTo>
                <a:close/>
                <a:moveTo>
                  <a:pt x="7404270" y="2328307"/>
                </a:moveTo>
                <a:cubicBezTo>
                  <a:pt x="7429839" y="2329119"/>
                  <a:pt x="7437712" y="2339833"/>
                  <a:pt x="7434628" y="2363292"/>
                </a:cubicBezTo>
                <a:cubicBezTo>
                  <a:pt x="7436901" y="2385452"/>
                  <a:pt x="7434222" y="2401037"/>
                  <a:pt x="7404189" y="2401199"/>
                </a:cubicBezTo>
                <a:cubicBezTo>
                  <a:pt x="7376590" y="2401362"/>
                  <a:pt x="7373912" y="2388374"/>
                  <a:pt x="7374074" y="2366864"/>
                </a:cubicBezTo>
                <a:cubicBezTo>
                  <a:pt x="7374317" y="2345353"/>
                  <a:pt x="7373100" y="2327333"/>
                  <a:pt x="7404270" y="2328307"/>
                </a:cubicBezTo>
                <a:close/>
                <a:moveTo>
                  <a:pt x="7404270" y="2441947"/>
                </a:moveTo>
                <a:cubicBezTo>
                  <a:pt x="7434790" y="2442029"/>
                  <a:pt x="7434872" y="2457776"/>
                  <a:pt x="7435277" y="2480017"/>
                </a:cubicBezTo>
                <a:cubicBezTo>
                  <a:pt x="7435764" y="2502826"/>
                  <a:pt x="7430164" y="2514191"/>
                  <a:pt x="7404432" y="2514759"/>
                </a:cubicBezTo>
                <a:cubicBezTo>
                  <a:pt x="7373587" y="2515489"/>
                  <a:pt x="7372938" y="2497713"/>
                  <a:pt x="7375048" y="2476770"/>
                </a:cubicBezTo>
                <a:cubicBezTo>
                  <a:pt x="7372288" y="2453880"/>
                  <a:pt x="7376672" y="2441866"/>
                  <a:pt x="7404270" y="2441947"/>
                </a:cubicBezTo>
                <a:close/>
                <a:moveTo>
                  <a:pt x="7375048" y="2592602"/>
                </a:moveTo>
                <a:cubicBezTo>
                  <a:pt x="7372938" y="2570929"/>
                  <a:pt x="7373263" y="2554533"/>
                  <a:pt x="7402565" y="2555344"/>
                </a:cubicBezTo>
                <a:cubicBezTo>
                  <a:pt x="7426105" y="2556075"/>
                  <a:pt x="7436658" y="2561676"/>
                  <a:pt x="7435440" y="2587489"/>
                </a:cubicBezTo>
                <a:cubicBezTo>
                  <a:pt x="7434385" y="2609811"/>
                  <a:pt x="7434303" y="2625964"/>
                  <a:pt x="7404351" y="2625639"/>
                </a:cubicBezTo>
                <a:cubicBezTo>
                  <a:pt x="7378133" y="2625396"/>
                  <a:pt x="7370665" y="2614925"/>
                  <a:pt x="7375048" y="2592602"/>
                </a:cubicBezTo>
                <a:close/>
                <a:moveTo>
                  <a:pt x="7402565" y="3076467"/>
                </a:moveTo>
                <a:cubicBezTo>
                  <a:pt x="7372288" y="3077441"/>
                  <a:pt x="7376185" y="3059665"/>
                  <a:pt x="7374967" y="3040427"/>
                </a:cubicBezTo>
                <a:cubicBezTo>
                  <a:pt x="7373343" y="3016075"/>
                  <a:pt x="7381542" y="3008364"/>
                  <a:pt x="7406705" y="3008283"/>
                </a:cubicBezTo>
                <a:cubicBezTo>
                  <a:pt x="7436251" y="3008121"/>
                  <a:pt x="7435764" y="3024517"/>
                  <a:pt x="7433979" y="3045135"/>
                </a:cubicBezTo>
                <a:cubicBezTo>
                  <a:pt x="7438849" y="3070379"/>
                  <a:pt x="7426592" y="3075737"/>
                  <a:pt x="7402565" y="3076467"/>
                </a:cubicBezTo>
                <a:close/>
                <a:moveTo>
                  <a:pt x="7405650" y="2963070"/>
                </a:moveTo>
                <a:cubicBezTo>
                  <a:pt x="7379837" y="2962746"/>
                  <a:pt x="7371071" y="2954547"/>
                  <a:pt x="7375779" y="2931576"/>
                </a:cubicBezTo>
                <a:cubicBezTo>
                  <a:pt x="7373343" y="2909497"/>
                  <a:pt x="7374642" y="2894886"/>
                  <a:pt x="7403539" y="2895373"/>
                </a:cubicBezTo>
                <a:cubicBezTo>
                  <a:pt x="7429189" y="2895860"/>
                  <a:pt x="7435602" y="2904545"/>
                  <a:pt x="7434872" y="2928329"/>
                </a:cubicBezTo>
                <a:cubicBezTo>
                  <a:pt x="7434385" y="2949514"/>
                  <a:pt x="7434141" y="2963395"/>
                  <a:pt x="7405650" y="2963070"/>
                </a:cubicBezTo>
                <a:close/>
                <a:moveTo>
                  <a:pt x="7404108" y="2668092"/>
                </a:moveTo>
                <a:cubicBezTo>
                  <a:pt x="7434790" y="2667849"/>
                  <a:pt x="7433654" y="2684083"/>
                  <a:pt x="7434872" y="2705756"/>
                </a:cubicBezTo>
                <a:cubicBezTo>
                  <a:pt x="7436251" y="2730594"/>
                  <a:pt x="7427160" y="2737656"/>
                  <a:pt x="7403134" y="2738143"/>
                </a:cubicBezTo>
                <a:cubicBezTo>
                  <a:pt x="7374886" y="2738712"/>
                  <a:pt x="7373181" y="2723451"/>
                  <a:pt x="7375779" y="2702184"/>
                </a:cubicBezTo>
                <a:cubicBezTo>
                  <a:pt x="7373587" y="2681891"/>
                  <a:pt x="7376103" y="2668336"/>
                  <a:pt x="7404108" y="2668092"/>
                </a:cubicBezTo>
                <a:close/>
                <a:moveTo>
                  <a:pt x="7403214" y="2852027"/>
                </a:moveTo>
                <a:cubicBezTo>
                  <a:pt x="7373830" y="2853001"/>
                  <a:pt x="7375535" y="2835225"/>
                  <a:pt x="7375048" y="2815175"/>
                </a:cubicBezTo>
                <a:cubicBezTo>
                  <a:pt x="7374480" y="2792853"/>
                  <a:pt x="7378620" y="2781327"/>
                  <a:pt x="7405812" y="2781651"/>
                </a:cubicBezTo>
                <a:cubicBezTo>
                  <a:pt x="7434872" y="2782057"/>
                  <a:pt x="7435764" y="2797317"/>
                  <a:pt x="7433979" y="2818828"/>
                </a:cubicBezTo>
                <a:cubicBezTo>
                  <a:pt x="7438849" y="2843017"/>
                  <a:pt x="7427404" y="2851216"/>
                  <a:pt x="7403214" y="2852027"/>
                </a:cubicBezTo>
                <a:close/>
                <a:moveTo>
                  <a:pt x="7406299" y="3121923"/>
                </a:moveTo>
                <a:cubicBezTo>
                  <a:pt x="7435846" y="3121030"/>
                  <a:pt x="7433573" y="3137671"/>
                  <a:pt x="7434709" y="3157639"/>
                </a:cubicBezTo>
                <a:cubicBezTo>
                  <a:pt x="7436171" y="3182315"/>
                  <a:pt x="7427566" y="3189539"/>
                  <a:pt x="7402809" y="3190108"/>
                </a:cubicBezTo>
                <a:cubicBezTo>
                  <a:pt x="7372938" y="3190838"/>
                  <a:pt x="7374074" y="3174036"/>
                  <a:pt x="7375698" y="3153256"/>
                </a:cubicBezTo>
                <a:cubicBezTo>
                  <a:pt x="7370502" y="3128742"/>
                  <a:pt x="7382029" y="3122654"/>
                  <a:pt x="7406299" y="3121923"/>
                </a:cubicBezTo>
                <a:close/>
                <a:moveTo>
                  <a:pt x="7374886" y="3270143"/>
                </a:moveTo>
                <a:cubicBezTo>
                  <a:pt x="7375535" y="3249850"/>
                  <a:pt x="7374074" y="3233940"/>
                  <a:pt x="7403621" y="3235320"/>
                </a:cubicBezTo>
                <a:cubicBezTo>
                  <a:pt x="7428053" y="3236538"/>
                  <a:pt x="7439336" y="3242626"/>
                  <a:pt x="7433816" y="3267383"/>
                </a:cubicBezTo>
                <a:cubicBezTo>
                  <a:pt x="7436495" y="3289300"/>
                  <a:pt x="7434141" y="3302936"/>
                  <a:pt x="7405650" y="3303018"/>
                </a:cubicBezTo>
                <a:cubicBezTo>
                  <a:pt x="7379025" y="3303180"/>
                  <a:pt x="7374237" y="3292952"/>
                  <a:pt x="7374886" y="3270143"/>
                </a:cubicBezTo>
                <a:close/>
                <a:moveTo>
                  <a:pt x="7654035" y="3796055"/>
                </a:moveTo>
                <a:cubicBezTo>
                  <a:pt x="7654441" y="3819514"/>
                  <a:pt x="7644213" y="3822436"/>
                  <a:pt x="7625057" y="3821786"/>
                </a:cubicBezTo>
                <a:cubicBezTo>
                  <a:pt x="7591290" y="3820650"/>
                  <a:pt x="7557441" y="3821462"/>
                  <a:pt x="7523674" y="3821462"/>
                </a:cubicBezTo>
                <a:cubicBezTo>
                  <a:pt x="7488526" y="3821462"/>
                  <a:pt x="7453379" y="3820731"/>
                  <a:pt x="7418231" y="3821786"/>
                </a:cubicBezTo>
                <a:cubicBezTo>
                  <a:pt x="7401429" y="3822273"/>
                  <a:pt x="7394448" y="3818458"/>
                  <a:pt x="7394691" y="3799708"/>
                </a:cubicBezTo>
                <a:cubicBezTo>
                  <a:pt x="7395585" y="3732173"/>
                  <a:pt x="7392013" y="3664476"/>
                  <a:pt x="7395260" y="3597103"/>
                </a:cubicBezTo>
                <a:cubicBezTo>
                  <a:pt x="7398831" y="3522668"/>
                  <a:pt x="7435440" y="3464549"/>
                  <a:pt x="7495507" y="3420392"/>
                </a:cubicBezTo>
                <a:cubicBezTo>
                  <a:pt x="7516043" y="3405375"/>
                  <a:pt x="7532927" y="3405781"/>
                  <a:pt x="7553463" y="3420717"/>
                </a:cubicBezTo>
                <a:cubicBezTo>
                  <a:pt x="7616453" y="3466660"/>
                  <a:pt x="7651438" y="3528269"/>
                  <a:pt x="7654441" y="3605545"/>
                </a:cubicBezTo>
                <a:cubicBezTo>
                  <a:pt x="7656957" y="3668940"/>
                  <a:pt x="7652899" y="3732579"/>
                  <a:pt x="7654035" y="3796055"/>
                </a:cubicBezTo>
                <a:close/>
                <a:moveTo>
                  <a:pt x="7674897" y="3266166"/>
                </a:moveTo>
                <a:cubicBezTo>
                  <a:pt x="7673111" y="3287839"/>
                  <a:pt x="7674815" y="3304722"/>
                  <a:pt x="7643726" y="3303018"/>
                </a:cubicBezTo>
                <a:cubicBezTo>
                  <a:pt x="7618969" y="3301719"/>
                  <a:pt x="7608173" y="3295387"/>
                  <a:pt x="7615236" y="3272984"/>
                </a:cubicBezTo>
                <a:cubicBezTo>
                  <a:pt x="7611501" y="3248876"/>
                  <a:pt x="7613774" y="3234265"/>
                  <a:pt x="7642184" y="3235564"/>
                </a:cubicBezTo>
                <a:cubicBezTo>
                  <a:pt x="7664426" y="3236538"/>
                  <a:pt x="7677088" y="3238973"/>
                  <a:pt x="7674897" y="3266166"/>
                </a:cubicBezTo>
                <a:close/>
                <a:moveTo>
                  <a:pt x="7644944" y="2514759"/>
                </a:moveTo>
                <a:cubicBezTo>
                  <a:pt x="7615723" y="2514840"/>
                  <a:pt x="7610771" y="2500472"/>
                  <a:pt x="7614261" y="2476851"/>
                </a:cubicBezTo>
                <a:cubicBezTo>
                  <a:pt x="7610527" y="2454123"/>
                  <a:pt x="7616778" y="2442678"/>
                  <a:pt x="7643321" y="2441785"/>
                </a:cubicBezTo>
                <a:cubicBezTo>
                  <a:pt x="7673273" y="2440730"/>
                  <a:pt x="7675871" y="2456883"/>
                  <a:pt x="7675789" y="2479206"/>
                </a:cubicBezTo>
                <a:cubicBezTo>
                  <a:pt x="7675789" y="2500391"/>
                  <a:pt x="7672137" y="2514596"/>
                  <a:pt x="7644944" y="2514759"/>
                </a:cubicBezTo>
                <a:close/>
                <a:moveTo>
                  <a:pt x="8421920" y="2336668"/>
                </a:moveTo>
                <a:cubicBezTo>
                  <a:pt x="8409582" y="2330174"/>
                  <a:pt x="8388559" y="2346408"/>
                  <a:pt x="8385799" y="2322950"/>
                </a:cubicBezTo>
                <a:cubicBezTo>
                  <a:pt x="8383120" y="2300140"/>
                  <a:pt x="8403494" y="2307527"/>
                  <a:pt x="8414290" y="2308339"/>
                </a:cubicBezTo>
                <a:cubicBezTo>
                  <a:pt x="8426628" y="2309232"/>
                  <a:pt x="8447003" y="2297624"/>
                  <a:pt x="8449843" y="2320109"/>
                </a:cubicBezTo>
                <a:cubicBezTo>
                  <a:pt x="8452684" y="2343486"/>
                  <a:pt x="8431499" y="2331311"/>
                  <a:pt x="8421920" y="2336668"/>
                </a:cubicBezTo>
                <a:close/>
                <a:moveTo>
                  <a:pt x="8419242" y="3091809"/>
                </a:moveTo>
                <a:cubicBezTo>
                  <a:pt x="8406497" y="3086370"/>
                  <a:pt x="8386692" y="3099682"/>
                  <a:pt x="8385718" y="3078010"/>
                </a:cubicBezTo>
                <a:cubicBezTo>
                  <a:pt x="8384581" y="3052278"/>
                  <a:pt x="8406417" y="3064048"/>
                  <a:pt x="8418268" y="3063642"/>
                </a:cubicBezTo>
                <a:cubicBezTo>
                  <a:pt x="8429307" y="3063317"/>
                  <a:pt x="8448544" y="3053658"/>
                  <a:pt x="8449843" y="3075087"/>
                </a:cubicBezTo>
                <a:cubicBezTo>
                  <a:pt x="8451385" y="3101793"/>
                  <a:pt x="8427603" y="3083773"/>
                  <a:pt x="8419242" y="3091809"/>
                </a:cubicBezTo>
                <a:close/>
                <a:moveTo>
                  <a:pt x="8449437" y="3184020"/>
                </a:moveTo>
                <a:cubicBezTo>
                  <a:pt x="8447489" y="3208534"/>
                  <a:pt x="8425816" y="3190513"/>
                  <a:pt x="8415264" y="3197413"/>
                </a:cubicBezTo>
                <a:cubicBezTo>
                  <a:pt x="8404630" y="3192462"/>
                  <a:pt x="8382471" y="3205936"/>
                  <a:pt x="8386448" y="3182153"/>
                </a:cubicBezTo>
                <a:cubicBezTo>
                  <a:pt x="8389857" y="3161454"/>
                  <a:pt x="8410313" y="3173305"/>
                  <a:pt x="8422894" y="3172250"/>
                </a:cubicBezTo>
                <a:cubicBezTo>
                  <a:pt x="8432229" y="3171438"/>
                  <a:pt x="8451142" y="3163402"/>
                  <a:pt x="8449437" y="3184020"/>
                </a:cubicBezTo>
                <a:close/>
                <a:moveTo>
                  <a:pt x="8386043" y="3022488"/>
                </a:moveTo>
                <a:cubicBezTo>
                  <a:pt x="8388153" y="2998137"/>
                  <a:pt x="8409744" y="3015994"/>
                  <a:pt x="8420378" y="3009176"/>
                </a:cubicBezTo>
                <a:cubicBezTo>
                  <a:pt x="8431011" y="3014208"/>
                  <a:pt x="8453171" y="3000653"/>
                  <a:pt x="8449112" y="3024517"/>
                </a:cubicBezTo>
                <a:cubicBezTo>
                  <a:pt x="8445622" y="3045216"/>
                  <a:pt x="8425167" y="3033284"/>
                  <a:pt x="8412585" y="3034339"/>
                </a:cubicBezTo>
                <a:cubicBezTo>
                  <a:pt x="8403170" y="3035070"/>
                  <a:pt x="8384256" y="3043187"/>
                  <a:pt x="8386043" y="3022488"/>
                </a:cubicBezTo>
                <a:close/>
                <a:moveTo>
                  <a:pt x="8415345" y="2985474"/>
                </a:moveTo>
                <a:cubicBezTo>
                  <a:pt x="8404549" y="2980685"/>
                  <a:pt x="8383607" y="2993997"/>
                  <a:pt x="8385718" y="2970376"/>
                </a:cubicBezTo>
                <a:cubicBezTo>
                  <a:pt x="8387828" y="2947404"/>
                  <a:pt x="8408689" y="2958281"/>
                  <a:pt x="8420702" y="2957794"/>
                </a:cubicBezTo>
                <a:cubicBezTo>
                  <a:pt x="8430930" y="2957469"/>
                  <a:pt x="8452035" y="2948865"/>
                  <a:pt x="8449843" y="2972080"/>
                </a:cubicBezTo>
                <a:cubicBezTo>
                  <a:pt x="8447570" y="2996188"/>
                  <a:pt x="8426141" y="2978980"/>
                  <a:pt x="8415345" y="2985474"/>
                </a:cubicBezTo>
                <a:close/>
                <a:moveTo>
                  <a:pt x="8417537" y="2388050"/>
                </a:moveTo>
                <a:cubicBezTo>
                  <a:pt x="8406497" y="2388293"/>
                  <a:pt x="8387178" y="2398521"/>
                  <a:pt x="8385799" y="2377010"/>
                </a:cubicBezTo>
                <a:cubicBezTo>
                  <a:pt x="8384014" y="2350548"/>
                  <a:pt x="8406741" y="2366052"/>
                  <a:pt x="8417861" y="2361100"/>
                </a:cubicBezTo>
                <a:cubicBezTo>
                  <a:pt x="8428901" y="2365403"/>
                  <a:pt x="8448463" y="2351928"/>
                  <a:pt x="8449762" y="2373601"/>
                </a:cubicBezTo>
                <a:cubicBezTo>
                  <a:pt x="8451304" y="2399576"/>
                  <a:pt x="8429307" y="2387887"/>
                  <a:pt x="8417537" y="2388050"/>
                </a:cubicBezTo>
                <a:close/>
                <a:moveTo>
                  <a:pt x="8449193" y="2427661"/>
                </a:moveTo>
                <a:cubicBezTo>
                  <a:pt x="8450493" y="2453555"/>
                  <a:pt x="8427196" y="2436184"/>
                  <a:pt x="8416806" y="2442516"/>
                </a:cubicBezTo>
                <a:cubicBezTo>
                  <a:pt x="8405848" y="2437727"/>
                  <a:pt x="8385474" y="2451363"/>
                  <a:pt x="8386124" y="2428635"/>
                </a:cubicBezTo>
                <a:cubicBezTo>
                  <a:pt x="8386773" y="2406719"/>
                  <a:pt x="8406417" y="2417271"/>
                  <a:pt x="8417212" y="2417190"/>
                </a:cubicBezTo>
                <a:cubicBezTo>
                  <a:pt x="8428252" y="2417190"/>
                  <a:pt x="8448138" y="2407206"/>
                  <a:pt x="8449193" y="2427661"/>
                </a:cubicBezTo>
                <a:close/>
                <a:moveTo>
                  <a:pt x="8385718" y="2481884"/>
                </a:moveTo>
                <a:cubicBezTo>
                  <a:pt x="8387178" y="2459724"/>
                  <a:pt x="8406822" y="2474579"/>
                  <a:pt x="8417537" y="2469790"/>
                </a:cubicBezTo>
                <a:cubicBezTo>
                  <a:pt x="8428739" y="2474741"/>
                  <a:pt x="8451304" y="2458750"/>
                  <a:pt x="8449762" y="2485374"/>
                </a:cubicBezTo>
                <a:cubicBezTo>
                  <a:pt x="8448463" y="2506641"/>
                  <a:pt x="8428982" y="2497144"/>
                  <a:pt x="8417943" y="2496901"/>
                </a:cubicBezTo>
                <a:cubicBezTo>
                  <a:pt x="8406173" y="2496657"/>
                  <a:pt x="8384095" y="2507778"/>
                  <a:pt x="8385718" y="2481884"/>
                </a:cubicBezTo>
                <a:close/>
                <a:moveTo>
                  <a:pt x="8449356" y="2534077"/>
                </a:moveTo>
                <a:cubicBezTo>
                  <a:pt x="8449843" y="2560053"/>
                  <a:pt x="8427278" y="2542844"/>
                  <a:pt x="8416887" y="2549094"/>
                </a:cubicBezTo>
                <a:cubicBezTo>
                  <a:pt x="8405929" y="2544467"/>
                  <a:pt x="8384906" y="2557780"/>
                  <a:pt x="8386286" y="2535376"/>
                </a:cubicBezTo>
                <a:cubicBezTo>
                  <a:pt x="8387747" y="2512080"/>
                  <a:pt x="8409095" y="2524986"/>
                  <a:pt x="8421190" y="2523850"/>
                </a:cubicBezTo>
                <a:cubicBezTo>
                  <a:pt x="8430606" y="2522957"/>
                  <a:pt x="8449032" y="2514921"/>
                  <a:pt x="8449356" y="2534077"/>
                </a:cubicBezTo>
                <a:close/>
                <a:moveTo>
                  <a:pt x="8385799" y="2588706"/>
                </a:moveTo>
                <a:cubicBezTo>
                  <a:pt x="8387910" y="2564842"/>
                  <a:pt x="8408933" y="2580670"/>
                  <a:pt x="8420216" y="2575475"/>
                </a:cubicBezTo>
                <a:cubicBezTo>
                  <a:pt x="8431499" y="2578965"/>
                  <a:pt x="8451792" y="2567033"/>
                  <a:pt x="8449762" y="2590411"/>
                </a:cubicBezTo>
                <a:cubicBezTo>
                  <a:pt x="8447652" y="2614275"/>
                  <a:pt x="8426952" y="2601531"/>
                  <a:pt x="8414858" y="2602505"/>
                </a:cubicBezTo>
                <a:cubicBezTo>
                  <a:pt x="8404144" y="2603236"/>
                  <a:pt x="8383770" y="2611759"/>
                  <a:pt x="8385799" y="2588706"/>
                </a:cubicBezTo>
                <a:close/>
                <a:moveTo>
                  <a:pt x="8385718" y="2642442"/>
                </a:moveTo>
                <a:cubicBezTo>
                  <a:pt x="8387828" y="2618902"/>
                  <a:pt x="8408446" y="2630997"/>
                  <a:pt x="8420622" y="2630185"/>
                </a:cubicBezTo>
                <a:cubicBezTo>
                  <a:pt x="8431336" y="2629454"/>
                  <a:pt x="8451629" y="2621337"/>
                  <a:pt x="8449681" y="2644065"/>
                </a:cubicBezTo>
                <a:cubicBezTo>
                  <a:pt x="8447652" y="2667524"/>
                  <a:pt x="8426466" y="2652345"/>
                  <a:pt x="8415345" y="2657783"/>
                </a:cubicBezTo>
                <a:cubicBezTo>
                  <a:pt x="8404306" y="2653644"/>
                  <a:pt x="8383689" y="2665495"/>
                  <a:pt x="8385718" y="2642442"/>
                </a:cubicBezTo>
                <a:close/>
                <a:moveTo>
                  <a:pt x="8419404" y="2877109"/>
                </a:moveTo>
                <a:cubicBezTo>
                  <a:pt x="8406336" y="2872320"/>
                  <a:pt x="8386773" y="2885308"/>
                  <a:pt x="8385718" y="2863716"/>
                </a:cubicBezTo>
                <a:cubicBezTo>
                  <a:pt x="8384500" y="2838147"/>
                  <a:pt x="8406497" y="2849511"/>
                  <a:pt x="8418268" y="2849105"/>
                </a:cubicBezTo>
                <a:cubicBezTo>
                  <a:pt x="8429144" y="2848699"/>
                  <a:pt x="8448626" y="2839283"/>
                  <a:pt x="8449843" y="2860713"/>
                </a:cubicBezTo>
                <a:cubicBezTo>
                  <a:pt x="8451304" y="2887743"/>
                  <a:pt x="8427684" y="2869479"/>
                  <a:pt x="8419404" y="2877109"/>
                </a:cubicBezTo>
                <a:close/>
                <a:moveTo>
                  <a:pt x="8449356" y="2916965"/>
                </a:moveTo>
                <a:cubicBezTo>
                  <a:pt x="8448382" y="2940505"/>
                  <a:pt x="8426952" y="2920536"/>
                  <a:pt x="8419891" y="2930520"/>
                </a:cubicBezTo>
                <a:cubicBezTo>
                  <a:pt x="8407391" y="2923945"/>
                  <a:pt x="8386773" y="2939043"/>
                  <a:pt x="8386367" y="2917127"/>
                </a:cubicBezTo>
                <a:cubicBezTo>
                  <a:pt x="8385880" y="2891396"/>
                  <a:pt x="8408284" y="2905520"/>
                  <a:pt x="8419728" y="2904627"/>
                </a:cubicBezTo>
                <a:cubicBezTo>
                  <a:pt x="8429793" y="2903815"/>
                  <a:pt x="8450330" y="2893587"/>
                  <a:pt x="8449356" y="2916965"/>
                </a:cubicBezTo>
                <a:close/>
                <a:moveTo>
                  <a:pt x="8419809" y="2794477"/>
                </a:moveTo>
                <a:cubicBezTo>
                  <a:pt x="8430768" y="2798454"/>
                  <a:pt x="8451142" y="2785223"/>
                  <a:pt x="8449843" y="2808682"/>
                </a:cubicBezTo>
                <a:cubicBezTo>
                  <a:pt x="8448463" y="2833033"/>
                  <a:pt x="8427440" y="2820695"/>
                  <a:pt x="8415345" y="2821588"/>
                </a:cubicBezTo>
                <a:cubicBezTo>
                  <a:pt x="8404468" y="2822400"/>
                  <a:pt x="8384500" y="2830354"/>
                  <a:pt x="8385799" y="2807870"/>
                </a:cubicBezTo>
                <a:cubicBezTo>
                  <a:pt x="8387178" y="2782707"/>
                  <a:pt x="8408851" y="2800321"/>
                  <a:pt x="8419809" y="2794477"/>
                </a:cubicBezTo>
                <a:close/>
                <a:moveTo>
                  <a:pt x="8386286" y="2697151"/>
                </a:moveTo>
                <a:cubicBezTo>
                  <a:pt x="8387260" y="2672962"/>
                  <a:pt x="8408933" y="2686356"/>
                  <a:pt x="8420865" y="2685300"/>
                </a:cubicBezTo>
                <a:cubicBezTo>
                  <a:pt x="8431092" y="2684408"/>
                  <a:pt x="8451873" y="2675235"/>
                  <a:pt x="8449437" y="2698937"/>
                </a:cubicBezTo>
                <a:cubicBezTo>
                  <a:pt x="8447083" y="2721422"/>
                  <a:pt x="8426385" y="2701373"/>
                  <a:pt x="8418835" y="2711194"/>
                </a:cubicBezTo>
                <a:cubicBezTo>
                  <a:pt x="8406497" y="2705106"/>
                  <a:pt x="8385393" y="2719798"/>
                  <a:pt x="8386286" y="2697151"/>
                </a:cubicBezTo>
                <a:close/>
                <a:moveTo>
                  <a:pt x="8449356" y="2269214"/>
                </a:moveTo>
                <a:cubicBezTo>
                  <a:pt x="8447408" y="2290481"/>
                  <a:pt x="8428008" y="2276114"/>
                  <a:pt x="8417212" y="2280903"/>
                </a:cubicBezTo>
                <a:cubicBezTo>
                  <a:pt x="8406741" y="2276033"/>
                  <a:pt x="8385962" y="2290643"/>
                  <a:pt x="8386367" y="2268159"/>
                </a:cubicBezTo>
                <a:cubicBezTo>
                  <a:pt x="8386773" y="2243483"/>
                  <a:pt x="8408689" y="2256795"/>
                  <a:pt x="8420459" y="2256064"/>
                </a:cubicBezTo>
                <a:cubicBezTo>
                  <a:pt x="8430362" y="2255577"/>
                  <a:pt x="8451548" y="2245349"/>
                  <a:pt x="8449356" y="2269214"/>
                </a:cubicBezTo>
                <a:close/>
                <a:moveTo>
                  <a:pt x="8204948" y="1217309"/>
                </a:moveTo>
                <a:cubicBezTo>
                  <a:pt x="8194152" y="1216822"/>
                  <a:pt x="8177512" y="1223316"/>
                  <a:pt x="8176214" y="1205214"/>
                </a:cubicBezTo>
                <a:cubicBezTo>
                  <a:pt x="8174914" y="1185814"/>
                  <a:pt x="8192042" y="1192389"/>
                  <a:pt x="8203000" y="1190522"/>
                </a:cubicBezTo>
                <a:cubicBezTo>
                  <a:pt x="8213147" y="1193039"/>
                  <a:pt x="8230192" y="1185003"/>
                  <a:pt x="8229543" y="1205052"/>
                </a:cubicBezTo>
                <a:cubicBezTo>
                  <a:pt x="8229056" y="1221286"/>
                  <a:pt x="8214770" y="1217715"/>
                  <a:pt x="8204948" y="1217309"/>
                </a:cubicBezTo>
                <a:close/>
                <a:moveTo>
                  <a:pt x="8229300" y="1298968"/>
                </a:moveTo>
                <a:cubicBezTo>
                  <a:pt x="8228001" y="1316176"/>
                  <a:pt x="8212822" y="1312361"/>
                  <a:pt x="8201377" y="1312848"/>
                </a:cubicBezTo>
                <a:cubicBezTo>
                  <a:pt x="8189526" y="1312361"/>
                  <a:pt x="8174590" y="1314066"/>
                  <a:pt x="8176051" y="1296370"/>
                </a:cubicBezTo>
                <a:cubicBezTo>
                  <a:pt x="8177431" y="1279568"/>
                  <a:pt x="8192448" y="1282490"/>
                  <a:pt x="8204055" y="1282328"/>
                </a:cubicBezTo>
                <a:cubicBezTo>
                  <a:pt x="8216312" y="1282084"/>
                  <a:pt x="8230599" y="1281678"/>
                  <a:pt x="8229300" y="1298968"/>
                </a:cubicBezTo>
                <a:close/>
                <a:moveTo>
                  <a:pt x="8202026" y="1094577"/>
                </a:moveTo>
                <a:cubicBezTo>
                  <a:pt x="8212741" y="1094902"/>
                  <a:pt x="8228731" y="1089220"/>
                  <a:pt x="8229543" y="1107808"/>
                </a:cubicBezTo>
                <a:cubicBezTo>
                  <a:pt x="8230436" y="1127290"/>
                  <a:pt x="8215176" y="1126397"/>
                  <a:pt x="8202594" y="1125910"/>
                </a:cubicBezTo>
                <a:cubicBezTo>
                  <a:pt x="8188633" y="1127127"/>
                  <a:pt x="8176295" y="1125666"/>
                  <a:pt x="8175970" y="1109351"/>
                </a:cubicBezTo>
                <a:cubicBezTo>
                  <a:pt x="8175645" y="1090519"/>
                  <a:pt x="8190906" y="1094253"/>
                  <a:pt x="8202026" y="1094577"/>
                </a:cubicBezTo>
                <a:close/>
                <a:moveTo>
                  <a:pt x="8165661" y="2628237"/>
                </a:moveTo>
                <a:cubicBezTo>
                  <a:pt x="8168096" y="2606970"/>
                  <a:pt x="8187090" y="2617360"/>
                  <a:pt x="8198211" y="2616710"/>
                </a:cubicBezTo>
                <a:cubicBezTo>
                  <a:pt x="8209413" y="2616142"/>
                  <a:pt x="8230030" y="2608674"/>
                  <a:pt x="8229137" y="2630104"/>
                </a:cubicBezTo>
                <a:cubicBezTo>
                  <a:pt x="8228163" y="2654049"/>
                  <a:pt x="8206085" y="2639357"/>
                  <a:pt x="8194477" y="2644390"/>
                </a:cubicBezTo>
                <a:cubicBezTo>
                  <a:pt x="8183357" y="2640656"/>
                  <a:pt x="8162901" y="2652101"/>
                  <a:pt x="8165661" y="2628237"/>
                </a:cubicBezTo>
                <a:close/>
                <a:moveTo>
                  <a:pt x="8176295" y="1673170"/>
                </a:moveTo>
                <a:cubicBezTo>
                  <a:pt x="8177918" y="1655880"/>
                  <a:pt x="8193341" y="1659452"/>
                  <a:pt x="8204461" y="1658802"/>
                </a:cubicBezTo>
                <a:cubicBezTo>
                  <a:pt x="8216556" y="1658072"/>
                  <a:pt x="8230761" y="1658072"/>
                  <a:pt x="8229543" y="1675686"/>
                </a:cubicBezTo>
                <a:cubicBezTo>
                  <a:pt x="8228163" y="1694843"/>
                  <a:pt x="8211604" y="1685589"/>
                  <a:pt x="8201539" y="1688592"/>
                </a:cubicBezTo>
                <a:cubicBezTo>
                  <a:pt x="8191149" y="1686401"/>
                  <a:pt x="8174346" y="1693381"/>
                  <a:pt x="8176295" y="1673170"/>
                </a:cubicBezTo>
                <a:close/>
                <a:moveTo>
                  <a:pt x="8201702" y="1472351"/>
                </a:moveTo>
                <a:cubicBezTo>
                  <a:pt x="8212741" y="1472351"/>
                  <a:pt x="8228163" y="1467724"/>
                  <a:pt x="8229381" y="1485501"/>
                </a:cubicBezTo>
                <a:cubicBezTo>
                  <a:pt x="8230599" y="1504089"/>
                  <a:pt x="8215013" y="1500030"/>
                  <a:pt x="8203244" y="1501004"/>
                </a:cubicBezTo>
                <a:cubicBezTo>
                  <a:pt x="8193341" y="1498813"/>
                  <a:pt x="8177188" y="1506605"/>
                  <a:pt x="8176132" y="1487692"/>
                </a:cubicBezTo>
                <a:cubicBezTo>
                  <a:pt x="8175158" y="1469023"/>
                  <a:pt x="8190500" y="1472351"/>
                  <a:pt x="8201702" y="1472351"/>
                </a:cubicBezTo>
                <a:close/>
                <a:moveTo>
                  <a:pt x="8176295" y="1762459"/>
                </a:moveTo>
                <a:cubicBezTo>
                  <a:pt x="8178486" y="1744357"/>
                  <a:pt x="8195045" y="1751906"/>
                  <a:pt x="8205760" y="1751095"/>
                </a:cubicBezTo>
                <a:cubicBezTo>
                  <a:pt x="8215825" y="1750283"/>
                  <a:pt x="8229949" y="1748254"/>
                  <a:pt x="8229462" y="1764407"/>
                </a:cubicBezTo>
                <a:cubicBezTo>
                  <a:pt x="8228894" y="1784050"/>
                  <a:pt x="8212173" y="1775284"/>
                  <a:pt x="8201945" y="1777881"/>
                </a:cubicBezTo>
                <a:cubicBezTo>
                  <a:pt x="8191393" y="1775609"/>
                  <a:pt x="8173859" y="1782670"/>
                  <a:pt x="8176295" y="1762459"/>
                </a:cubicBezTo>
                <a:close/>
                <a:moveTo>
                  <a:pt x="8229462" y="1859865"/>
                </a:moveTo>
                <a:cubicBezTo>
                  <a:pt x="8227676" y="1876911"/>
                  <a:pt x="8212091" y="1872203"/>
                  <a:pt x="8200890" y="1872690"/>
                </a:cubicBezTo>
                <a:cubicBezTo>
                  <a:pt x="8188633" y="1873177"/>
                  <a:pt x="8174265" y="1873177"/>
                  <a:pt x="8176376" y="1855887"/>
                </a:cubicBezTo>
                <a:cubicBezTo>
                  <a:pt x="8178324" y="1839734"/>
                  <a:pt x="8193422" y="1842656"/>
                  <a:pt x="8205029" y="1842332"/>
                </a:cubicBezTo>
                <a:cubicBezTo>
                  <a:pt x="8218098" y="1841439"/>
                  <a:pt x="8231166" y="1843468"/>
                  <a:pt x="8229462" y="1859865"/>
                </a:cubicBezTo>
                <a:close/>
                <a:moveTo>
                  <a:pt x="8198373" y="3169084"/>
                </a:moveTo>
                <a:cubicBezTo>
                  <a:pt x="8187253" y="3164863"/>
                  <a:pt x="8168096" y="3177039"/>
                  <a:pt x="8165742" y="3156502"/>
                </a:cubicBezTo>
                <a:cubicBezTo>
                  <a:pt x="8163145" y="3133937"/>
                  <a:pt x="8182788" y="3140025"/>
                  <a:pt x="8194152" y="3141242"/>
                </a:cubicBezTo>
                <a:cubicBezTo>
                  <a:pt x="8206572" y="3142460"/>
                  <a:pt x="8228001" y="3130528"/>
                  <a:pt x="8229056" y="3154473"/>
                </a:cubicBezTo>
                <a:cubicBezTo>
                  <a:pt x="8230030" y="3176308"/>
                  <a:pt x="8209575" y="3165269"/>
                  <a:pt x="8198373" y="3169084"/>
                </a:cubicBezTo>
                <a:close/>
                <a:moveTo>
                  <a:pt x="8196181" y="3220953"/>
                </a:moveTo>
                <a:cubicBezTo>
                  <a:pt x="8185710" y="3220953"/>
                  <a:pt x="8166310" y="3231262"/>
                  <a:pt x="8165986" y="3208696"/>
                </a:cubicBezTo>
                <a:cubicBezTo>
                  <a:pt x="8165580" y="3184020"/>
                  <a:pt x="8187577" y="3203826"/>
                  <a:pt x="8194071" y="3194248"/>
                </a:cubicBezTo>
                <a:cubicBezTo>
                  <a:pt x="8207221" y="3199605"/>
                  <a:pt x="8227270" y="3187023"/>
                  <a:pt x="8228650" y="3206667"/>
                </a:cubicBezTo>
                <a:cubicBezTo>
                  <a:pt x="8230274" y="3231099"/>
                  <a:pt x="8208033" y="3220953"/>
                  <a:pt x="8196181" y="3220953"/>
                </a:cubicBezTo>
                <a:close/>
                <a:moveTo>
                  <a:pt x="8166229" y="2940261"/>
                </a:moveTo>
                <a:cubicBezTo>
                  <a:pt x="8167853" y="2918669"/>
                  <a:pt x="8187821" y="2933280"/>
                  <a:pt x="8198617" y="2928329"/>
                </a:cubicBezTo>
                <a:cubicBezTo>
                  <a:pt x="8209332" y="2932631"/>
                  <a:pt x="8230355" y="2919643"/>
                  <a:pt x="8228569" y="2942777"/>
                </a:cubicBezTo>
                <a:cubicBezTo>
                  <a:pt x="8226946" y="2963557"/>
                  <a:pt x="8206977" y="2953167"/>
                  <a:pt x="8196019" y="2953167"/>
                </a:cubicBezTo>
                <a:cubicBezTo>
                  <a:pt x="8185792" y="2953086"/>
                  <a:pt x="8164444" y="2964126"/>
                  <a:pt x="8166229" y="2940261"/>
                </a:cubicBezTo>
                <a:close/>
                <a:moveTo>
                  <a:pt x="8166229" y="2844478"/>
                </a:moveTo>
                <a:cubicBezTo>
                  <a:pt x="8165986" y="2817935"/>
                  <a:pt x="8188146" y="2833033"/>
                  <a:pt x="8199753" y="2831410"/>
                </a:cubicBezTo>
                <a:cubicBezTo>
                  <a:pt x="8209332" y="2830030"/>
                  <a:pt x="8228326" y="2823130"/>
                  <a:pt x="8228569" y="2841475"/>
                </a:cubicBezTo>
                <a:cubicBezTo>
                  <a:pt x="8228894" y="2866882"/>
                  <a:pt x="8205922" y="2850242"/>
                  <a:pt x="8195207" y="2856411"/>
                </a:cubicBezTo>
                <a:cubicBezTo>
                  <a:pt x="8184899" y="2851946"/>
                  <a:pt x="8166392" y="2864122"/>
                  <a:pt x="8166229" y="2844478"/>
                </a:cubicBezTo>
                <a:close/>
                <a:moveTo>
                  <a:pt x="8195857" y="2803405"/>
                </a:moveTo>
                <a:cubicBezTo>
                  <a:pt x="8184980" y="2799184"/>
                  <a:pt x="8164931" y="2812091"/>
                  <a:pt x="8165661" y="2788794"/>
                </a:cubicBezTo>
                <a:cubicBezTo>
                  <a:pt x="8166392" y="2766553"/>
                  <a:pt x="8185629" y="2776294"/>
                  <a:pt x="8196668" y="2776213"/>
                </a:cubicBezTo>
                <a:cubicBezTo>
                  <a:pt x="8208114" y="2776132"/>
                  <a:pt x="8228001" y="2767284"/>
                  <a:pt x="8228975" y="2787739"/>
                </a:cubicBezTo>
                <a:cubicBezTo>
                  <a:pt x="8230112" y="2812740"/>
                  <a:pt x="8207464" y="2798697"/>
                  <a:pt x="8195857" y="2803405"/>
                </a:cubicBezTo>
                <a:close/>
                <a:moveTo>
                  <a:pt x="8165661" y="2994646"/>
                </a:moveTo>
                <a:cubicBezTo>
                  <a:pt x="8168258" y="2970457"/>
                  <a:pt x="8189039" y="2986123"/>
                  <a:pt x="8199997" y="2981172"/>
                </a:cubicBezTo>
                <a:cubicBezTo>
                  <a:pt x="8211523" y="2983120"/>
                  <a:pt x="8229949" y="2975977"/>
                  <a:pt x="8229056" y="2993672"/>
                </a:cubicBezTo>
                <a:cubicBezTo>
                  <a:pt x="8227757" y="3018998"/>
                  <a:pt x="8205029" y="3006984"/>
                  <a:pt x="8191311" y="3008364"/>
                </a:cubicBezTo>
                <a:cubicBezTo>
                  <a:pt x="8181327" y="3009419"/>
                  <a:pt x="8163469" y="3014777"/>
                  <a:pt x="8165661" y="2994646"/>
                </a:cubicBezTo>
                <a:close/>
                <a:moveTo>
                  <a:pt x="8166392" y="3100819"/>
                </a:moveTo>
                <a:cubicBezTo>
                  <a:pt x="8168746" y="3079389"/>
                  <a:pt x="8188471" y="3095299"/>
                  <a:pt x="8199104" y="3089780"/>
                </a:cubicBezTo>
                <a:cubicBezTo>
                  <a:pt x="8209738" y="3094163"/>
                  <a:pt x="8231248" y="3081094"/>
                  <a:pt x="8228731" y="3104634"/>
                </a:cubicBezTo>
                <a:cubicBezTo>
                  <a:pt x="8226621" y="3124683"/>
                  <a:pt x="8206896" y="3114618"/>
                  <a:pt x="8195532" y="3114699"/>
                </a:cubicBezTo>
                <a:cubicBezTo>
                  <a:pt x="8184899" y="3114780"/>
                  <a:pt x="8163713" y="3124765"/>
                  <a:pt x="8166392" y="3100819"/>
                </a:cubicBezTo>
                <a:close/>
                <a:moveTo>
                  <a:pt x="8166148" y="3046190"/>
                </a:moveTo>
                <a:cubicBezTo>
                  <a:pt x="8167041" y="3023706"/>
                  <a:pt x="8187334" y="3038966"/>
                  <a:pt x="8197805" y="3033609"/>
                </a:cubicBezTo>
                <a:cubicBezTo>
                  <a:pt x="8208438" y="3038398"/>
                  <a:pt x="8229462" y="3024761"/>
                  <a:pt x="8228569" y="3047327"/>
                </a:cubicBezTo>
                <a:cubicBezTo>
                  <a:pt x="8227757" y="3068431"/>
                  <a:pt x="8207627" y="3058691"/>
                  <a:pt x="8196506" y="3058528"/>
                </a:cubicBezTo>
                <a:cubicBezTo>
                  <a:pt x="8185873" y="3058447"/>
                  <a:pt x="8165255" y="3069568"/>
                  <a:pt x="8166148" y="3046190"/>
                </a:cubicBezTo>
                <a:close/>
                <a:moveTo>
                  <a:pt x="8197643" y="2750319"/>
                </a:moveTo>
                <a:cubicBezTo>
                  <a:pt x="8185873" y="2745124"/>
                  <a:pt x="8166067" y="2758680"/>
                  <a:pt x="8165742" y="2735952"/>
                </a:cubicBezTo>
                <a:cubicBezTo>
                  <a:pt x="8165336" y="2713305"/>
                  <a:pt x="8184899" y="2722153"/>
                  <a:pt x="8195776" y="2722396"/>
                </a:cubicBezTo>
                <a:cubicBezTo>
                  <a:pt x="8208114" y="2722721"/>
                  <a:pt x="8230355" y="2712655"/>
                  <a:pt x="8229137" y="2736926"/>
                </a:cubicBezTo>
                <a:cubicBezTo>
                  <a:pt x="8228163" y="2756245"/>
                  <a:pt x="8207789" y="2745530"/>
                  <a:pt x="8197643" y="2750319"/>
                </a:cubicBezTo>
                <a:close/>
                <a:moveTo>
                  <a:pt x="8166148" y="2681891"/>
                </a:moveTo>
                <a:cubicBezTo>
                  <a:pt x="8168015" y="2657215"/>
                  <a:pt x="8190013" y="2675235"/>
                  <a:pt x="8200646" y="2668498"/>
                </a:cubicBezTo>
                <a:cubicBezTo>
                  <a:pt x="8211117" y="2672394"/>
                  <a:pt x="8230436" y="2661761"/>
                  <a:pt x="8228650" y="2681648"/>
                </a:cubicBezTo>
                <a:cubicBezTo>
                  <a:pt x="8226621" y="2704132"/>
                  <a:pt x="8205598" y="2692687"/>
                  <a:pt x="8193341" y="2693580"/>
                </a:cubicBezTo>
                <a:cubicBezTo>
                  <a:pt x="8184087" y="2694229"/>
                  <a:pt x="8164606" y="2702347"/>
                  <a:pt x="8166148" y="2681891"/>
                </a:cubicBezTo>
                <a:close/>
                <a:moveTo>
                  <a:pt x="8134816" y="1967417"/>
                </a:moveTo>
                <a:cubicBezTo>
                  <a:pt x="8122559" y="1967093"/>
                  <a:pt x="8108435" y="1967742"/>
                  <a:pt x="8111032" y="1949560"/>
                </a:cubicBezTo>
                <a:cubicBezTo>
                  <a:pt x="8113630" y="1931539"/>
                  <a:pt x="8129134" y="1938439"/>
                  <a:pt x="8139929" y="1937627"/>
                </a:cubicBezTo>
                <a:cubicBezTo>
                  <a:pt x="8150807" y="1936734"/>
                  <a:pt x="8162901" y="1936897"/>
                  <a:pt x="8161927" y="1952806"/>
                </a:cubicBezTo>
                <a:cubicBezTo>
                  <a:pt x="8160709" y="1971232"/>
                  <a:pt x="8145936" y="1966443"/>
                  <a:pt x="8134816" y="1967417"/>
                </a:cubicBezTo>
                <a:close/>
                <a:moveTo>
                  <a:pt x="8160953" y="2047128"/>
                </a:moveTo>
                <a:cubicBezTo>
                  <a:pt x="8160953" y="2063606"/>
                  <a:pt x="8147641" y="2059872"/>
                  <a:pt x="8136683" y="2060440"/>
                </a:cubicBezTo>
                <a:cubicBezTo>
                  <a:pt x="8127672" y="2057843"/>
                  <a:pt x="8111276" y="2067177"/>
                  <a:pt x="8111276" y="2046560"/>
                </a:cubicBezTo>
                <a:cubicBezTo>
                  <a:pt x="8111276" y="2029676"/>
                  <a:pt x="8124750" y="2032842"/>
                  <a:pt x="8134410" y="2033004"/>
                </a:cubicBezTo>
                <a:cubicBezTo>
                  <a:pt x="8145043" y="2033166"/>
                  <a:pt x="8160953" y="2027647"/>
                  <a:pt x="8160953" y="2047128"/>
                </a:cubicBezTo>
                <a:close/>
                <a:moveTo>
                  <a:pt x="8110870" y="1855969"/>
                </a:moveTo>
                <a:cubicBezTo>
                  <a:pt x="8112493" y="1837786"/>
                  <a:pt x="8127835" y="1843225"/>
                  <a:pt x="8138955" y="1842088"/>
                </a:cubicBezTo>
                <a:cubicBezTo>
                  <a:pt x="8150725" y="1840871"/>
                  <a:pt x="8161196" y="1843143"/>
                  <a:pt x="8161521" y="1857592"/>
                </a:cubicBezTo>
                <a:cubicBezTo>
                  <a:pt x="8161927" y="1876830"/>
                  <a:pt x="8146667" y="1871878"/>
                  <a:pt x="8135628" y="1873015"/>
                </a:cubicBezTo>
                <a:cubicBezTo>
                  <a:pt x="8123289" y="1872933"/>
                  <a:pt x="8109247" y="1874313"/>
                  <a:pt x="8110870" y="1855969"/>
                </a:cubicBezTo>
                <a:close/>
                <a:moveTo>
                  <a:pt x="8110545" y="1763839"/>
                </a:moveTo>
                <a:cubicBezTo>
                  <a:pt x="8109977" y="1746468"/>
                  <a:pt x="8124345" y="1750689"/>
                  <a:pt x="8134004" y="1750932"/>
                </a:cubicBezTo>
                <a:cubicBezTo>
                  <a:pt x="8144800" y="1751176"/>
                  <a:pt x="8161116" y="1745169"/>
                  <a:pt x="8161765" y="1764163"/>
                </a:cubicBezTo>
                <a:cubicBezTo>
                  <a:pt x="8162333" y="1780073"/>
                  <a:pt x="8148534" y="1777475"/>
                  <a:pt x="8137089" y="1777719"/>
                </a:cubicBezTo>
                <a:cubicBezTo>
                  <a:pt x="8127592" y="1775446"/>
                  <a:pt x="8111195" y="1783401"/>
                  <a:pt x="8110545" y="1763839"/>
                </a:cubicBezTo>
                <a:close/>
                <a:moveTo>
                  <a:pt x="8137494" y="1094415"/>
                </a:moveTo>
                <a:cubicBezTo>
                  <a:pt x="8149751" y="1093360"/>
                  <a:pt x="8162982" y="1093279"/>
                  <a:pt x="8161683" y="1111218"/>
                </a:cubicBezTo>
                <a:cubicBezTo>
                  <a:pt x="8160385" y="1128669"/>
                  <a:pt x="8146504" y="1126072"/>
                  <a:pt x="8134816" y="1126234"/>
                </a:cubicBezTo>
                <a:cubicBezTo>
                  <a:pt x="8122153" y="1126478"/>
                  <a:pt x="8109815" y="1125666"/>
                  <a:pt x="8110627" y="1108377"/>
                </a:cubicBezTo>
                <a:cubicBezTo>
                  <a:pt x="8111519" y="1089058"/>
                  <a:pt x="8126942" y="1095308"/>
                  <a:pt x="8137494" y="1094415"/>
                </a:cubicBezTo>
                <a:close/>
                <a:moveTo>
                  <a:pt x="8135871" y="1500923"/>
                </a:moveTo>
                <a:cubicBezTo>
                  <a:pt x="8124994" y="1499706"/>
                  <a:pt x="8109328" y="1504901"/>
                  <a:pt x="8110708" y="1485501"/>
                </a:cubicBezTo>
                <a:cubicBezTo>
                  <a:pt x="8112088" y="1467237"/>
                  <a:pt x="8127592" y="1473000"/>
                  <a:pt x="8138306" y="1472026"/>
                </a:cubicBezTo>
                <a:cubicBezTo>
                  <a:pt x="8149021" y="1470971"/>
                  <a:pt x="8161278" y="1470890"/>
                  <a:pt x="8161603" y="1485906"/>
                </a:cubicBezTo>
                <a:cubicBezTo>
                  <a:pt x="8162008" y="1504657"/>
                  <a:pt x="8146991" y="1500112"/>
                  <a:pt x="8135871" y="1500923"/>
                </a:cubicBezTo>
                <a:close/>
                <a:moveTo>
                  <a:pt x="8160953" y="1580309"/>
                </a:moveTo>
                <a:cubicBezTo>
                  <a:pt x="8160547" y="1596706"/>
                  <a:pt x="8146748" y="1592323"/>
                  <a:pt x="8136520" y="1593378"/>
                </a:cubicBezTo>
                <a:cubicBezTo>
                  <a:pt x="8126536" y="1591105"/>
                  <a:pt x="8110383" y="1597680"/>
                  <a:pt x="8111032" y="1577874"/>
                </a:cubicBezTo>
                <a:cubicBezTo>
                  <a:pt x="8111601" y="1560584"/>
                  <a:pt x="8125643" y="1565942"/>
                  <a:pt x="8135059" y="1565617"/>
                </a:cubicBezTo>
                <a:cubicBezTo>
                  <a:pt x="8146180" y="1565211"/>
                  <a:pt x="8161521" y="1561071"/>
                  <a:pt x="8160953" y="1580309"/>
                </a:cubicBezTo>
                <a:close/>
                <a:moveTo>
                  <a:pt x="8111032" y="1389718"/>
                </a:moveTo>
                <a:cubicBezTo>
                  <a:pt x="8112169" y="1371860"/>
                  <a:pt x="8126698" y="1378922"/>
                  <a:pt x="8135790" y="1378435"/>
                </a:cubicBezTo>
                <a:cubicBezTo>
                  <a:pt x="8146504" y="1377867"/>
                  <a:pt x="8162658" y="1372591"/>
                  <a:pt x="8161034" y="1393371"/>
                </a:cubicBezTo>
                <a:cubicBezTo>
                  <a:pt x="8159735" y="1409767"/>
                  <a:pt x="8146424" y="1405465"/>
                  <a:pt x="8136358" y="1406439"/>
                </a:cubicBezTo>
                <a:cubicBezTo>
                  <a:pt x="8124750" y="1405465"/>
                  <a:pt x="8109815" y="1409037"/>
                  <a:pt x="8111032" y="1389718"/>
                </a:cubicBezTo>
                <a:close/>
                <a:moveTo>
                  <a:pt x="8160953" y="1203997"/>
                </a:moveTo>
                <a:cubicBezTo>
                  <a:pt x="8161116" y="1220881"/>
                  <a:pt x="8146991" y="1216173"/>
                  <a:pt x="8137170" y="1217553"/>
                </a:cubicBezTo>
                <a:cubicBezTo>
                  <a:pt x="8128241" y="1214306"/>
                  <a:pt x="8112980" y="1223641"/>
                  <a:pt x="8111357" y="1207000"/>
                </a:cubicBezTo>
                <a:cubicBezTo>
                  <a:pt x="8109409" y="1187519"/>
                  <a:pt x="8125400" y="1191253"/>
                  <a:pt x="8136764" y="1191496"/>
                </a:cubicBezTo>
                <a:cubicBezTo>
                  <a:pt x="8146424" y="1191740"/>
                  <a:pt x="8160709" y="1186951"/>
                  <a:pt x="8160953" y="1203997"/>
                </a:cubicBezTo>
                <a:close/>
                <a:moveTo>
                  <a:pt x="8110627" y="1295802"/>
                </a:moveTo>
                <a:cubicBezTo>
                  <a:pt x="8112493" y="1277214"/>
                  <a:pt x="8127835" y="1283221"/>
                  <a:pt x="8138874" y="1282165"/>
                </a:cubicBezTo>
                <a:cubicBezTo>
                  <a:pt x="8150320" y="1281110"/>
                  <a:pt x="8161683" y="1282409"/>
                  <a:pt x="8161603" y="1297344"/>
                </a:cubicBezTo>
                <a:cubicBezTo>
                  <a:pt x="8161521" y="1315933"/>
                  <a:pt x="8146829" y="1312524"/>
                  <a:pt x="8135141" y="1312929"/>
                </a:cubicBezTo>
                <a:cubicBezTo>
                  <a:pt x="8123127" y="1312767"/>
                  <a:pt x="8108760" y="1314715"/>
                  <a:pt x="8110627" y="1295802"/>
                </a:cubicBezTo>
                <a:close/>
                <a:moveTo>
                  <a:pt x="8137170" y="1659208"/>
                </a:moveTo>
                <a:cubicBezTo>
                  <a:pt x="8147560" y="1658559"/>
                  <a:pt x="8160466" y="1656448"/>
                  <a:pt x="8161683" y="1672033"/>
                </a:cubicBezTo>
                <a:cubicBezTo>
                  <a:pt x="8163226" y="1691028"/>
                  <a:pt x="8148777" y="1688349"/>
                  <a:pt x="8135871" y="1688349"/>
                </a:cubicBezTo>
                <a:cubicBezTo>
                  <a:pt x="8126536" y="1686076"/>
                  <a:pt x="8110058" y="1694274"/>
                  <a:pt x="8110302" y="1673981"/>
                </a:cubicBezTo>
                <a:cubicBezTo>
                  <a:pt x="8110708" y="1654987"/>
                  <a:pt x="8126131" y="1659858"/>
                  <a:pt x="8137170" y="1659208"/>
                </a:cubicBezTo>
                <a:close/>
                <a:moveTo>
                  <a:pt x="8069472" y="1094415"/>
                </a:moveTo>
                <a:cubicBezTo>
                  <a:pt x="8083434" y="1093766"/>
                  <a:pt x="8096016" y="1092873"/>
                  <a:pt x="8094149" y="1111461"/>
                </a:cubicBezTo>
                <a:cubicBezTo>
                  <a:pt x="8092363" y="1129562"/>
                  <a:pt x="8078564" y="1125747"/>
                  <a:pt x="8067362" y="1126153"/>
                </a:cubicBezTo>
                <a:cubicBezTo>
                  <a:pt x="8054456" y="1126640"/>
                  <a:pt x="8043010" y="1124854"/>
                  <a:pt x="8044228" y="1107565"/>
                </a:cubicBezTo>
                <a:cubicBezTo>
                  <a:pt x="8045527" y="1087597"/>
                  <a:pt x="8061193" y="1096769"/>
                  <a:pt x="8069472" y="1094415"/>
                </a:cubicBezTo>
                <a:close/>
                <a:moveTo>
                  <a:pt x="8093662" y="1204727"/>
                </a:moveTo>
                <a:cubicBezTo>
                  <a:pt x="8092850" y="1222423"/>
                  <a:pt x="8078564" y="1215036"/>
                  <a:pt x="8069310" y="1217471"/>
                </a:cubicBezTo>
                <a:cubicBezTo>
                  <a:pt x="8060625" y="1214630"/>
                  <a:pt x="8045608" y="1223316"/>
                  <a:pt x="8044796" y="1205620"/>
                </a:cubicBezTo>
                <a:cubicBezTo>
                  <a:pt x="8043822" y="1184678"/>
                  <a:pt x="8060625" y="1192227"/>
                  <a:pt x="8070933" y="1191659"/>
                </a:cubicBezTo>
                <a:cubicBezTo>
                  <a:pt x="8080512" y="1191172"/>
                  <a:pt x="8094555" y="1186383"/>
                  <a:pt x="8093662" y="1204727"/>
                </a:cubicBezTo>
                <a:close/>
                <a:moveTo>
                  <a:pt x="8068498" y="1282328"/>
                </a:moveTo>
                <a:cubicBezTo>
                  <a:pt x="8080025" y="1281922"/>
                  <a:pt x="8094473" y="1279162"/>
                  <a:pt x="8094068" y="1298156"/>
                </a:cubicBezTo>
                <a:cubicBezTo>
                  <a:pt x="8093662" y="1317719"/>
                  <a:pt x="8078402" y="1311631"/>
                  <a:pt x="8070041" y="1312767"/>
                </a:cubicBezTo>
                <a:cubicBezTo>
                  <a:pt x="8054780" y="1313498"/>
                  <a:pt x="8042523" y="1313416"/>
                  <a:pt x="8044147" y="1294990"/>
                </a:cubicBezTo>
                <a:cubicBezTo>
                  <a:pt x="8045689" y="1278026"/>
                  <a:pt x="8058839" y="1282652"/>
                  <a:pt x="8068498" y="1282328"/>
                </a:cubicBezTo>
                <a:close/>
                <a:moveTo>
                  <a:pt x="8070365" y="1472919"/>
                </a:moveTo>
                <a:cubicBezTo>
                  <a:pt x="8080268" y="1472188"/>
                  <a:pt x="8093094" y="1468860"/>
                  <a:pt x="8093662" y="1485906"/>
                </a:cubicBezTo>
                <a:cubicBezTo>
                  <a:pt x="8094392" y="1507336"/>
                  <a:pt x="8077428" y="1497108"/>
                  <a:pt x="8069554" y="1501004"/>
                </a:cubicBezTo>
                <a:cubicBezTo>
                  <a:pt x="8058920" y="1498407"/>
                  <a:pt x="8044878" y="1505956"/>
                  <a:pt x="8044553" y="1487773"/>
                </a:cubicBezTo>
                <a:cubicBezTo>
                  <a:pt x="8044228" y="1467237"/>
                  <a:pt x="8059813" y="1473649"/>
                  <a:pt x="8070365" y="1472919"/>
                </a:cubicBezTo>
                <a:close/>
                <a:moveTo>
                  <a:pt x="8044634" y="1390936"/>
                </a:moveTo>
                <a:cubicBezTo>
                  <a:pt x="8044878" y="1373727"/>
                  <a:pt x="8058433" y="1378110"/>
                  <a:pt x="8067930" y="1378192"/>
                </a:cubicBezTo>
                <a:cubicBezTo>
                  <a:pt x="8078564" y="1378273"/>
                  <a:pt x="8094149" y="1372104"/>
                  <a:pt x="8093662" y="1392478"/>
                </a:cubicBezTo>
                <a:cubicBezTo>
                  <a:pt x="8093256" y="1408874"/>
                  <a:pt x="8080593" y="1405628"/>
                  <a:pt x="8069554" y="1406358"/>
                </a:cubicBezTo>
                <a:cubicBezTo>
                  <a:pt x="8059732" y="1404735"/>
                  <a:pt x="8044309" y="1410579"/>
                  <a:pt x="8044634" y="1390936"/>
                </a:cubicBezTo>
                <a:close/>
                <a:moveTo>
                  <a:pt x="8093662" y="1579741"/>
                </a:moveTo>
                <a:cubicBezTo>
                  <a:pt x="8093418" y="1596868"/>
                  <a:pt x="8079538" y="1590943"/>
                  <a:pt x="8071827" y="1593459"/>
                </a:cubicBezTo>
                <a:cubicBezTo>
                  <a:pt x="8059975" y="1591430"/>
                  <a:pt x="8044391" y="1598329"/>
                  <a:pt x="8044796" y="1578280"/>
                </a:cubicBezTo>
                <a:cubicBezTo>
                  <a:pt x="8045121" y="1561234"/>
                  <a:pt x="8058514" y="1565292"/>
                  <a:pt x="8068011" y="1565617"/>
                </a:cubicBezTo>
                <a:cubicBezTo>
                  <a:pt x="8078320" y="1566023"/>
                  <a:pt x="8093905" y="1559448"/>
                  <a:pt x="8093662" y="1579741"/>
                </a:cubicBezTo>
                <a:close/>
                <a:moveTo>
                  <a:pt x="8066713" y="1659858"/>
                </a:moveTo>
                <a:cubicBezTo>
                  <a:pt x="8077508" y="1659776"/>
                  <a:pt x="8092363" y="1654663"/>
                  <a:pt x="8093662" y="1673657"/>
                </a:cubicBezTo>
                <a:cubicBezTo>
                  <a:pt x="8094798" y="1690865"/>
                  <a:pt x="8082054" y="1687618"/>
                  <a:pt x="8071096" y="1687943"/>
                </a:cubicBezTo>
                <a:cubicBezTo>
                  <a:pt x="8061924" y="1685102"/>
                  <a:pt x="8045852" y="1694761"/>
                  <a:pt x="8044553" y="1674631"/>
                </a:cubicBezTo>
                <a:cubicBezTo>
                  <a:pt x="8043579" y="1657666"/>
                  <a:pt x="8056972" y="1659939"/>
                  <a:pt x="8066713" y="1659858"/>
                </a:cubicBezTo>
                <a:close/>
                <a:moveTo>
                  <a:pt x="8044634" y="1763433"/>
                </a:moveTo>
                <a:cubicBezTo>
                  <a:pt x="8045933" y="1741435"/>
                  <a:pt x="8064359" y="1757588"/>
                  <a:pt x="8069635" y="1751176"/>
                </a:cubicBezTo>
                <a:cubicBezTo>
                  <a:pt x="8083516" y="1751176"/>
                  <a:pt x="8096097" y="1749228"/>
                  <a:pt x="8093337" y="1766598"/>
                </a:cubicBezTo>
                <a:cubicBezTo>
                  <a:pt x="8090658" y="1783807"/>
                  <a:pt x="8076616" y="1776420"/>
                  <a:pt x="8067443" y="1776664"/>
                </a:cubicBezTo>
                <a:cubicBezTo>
                  <a:pt x="8058271" y="1776988"/>
                  <a:pt x="8043579" y="1782102"/>
                  <a:pt x="8044634" y="1763433"/>
                </a:cubicBezTo>
                <a:close/>
                <a:moveTo>
                  <a:pt x="8003480" y="1282328"/>
                </a:moveTo>
                <a:cubicBezTo>
                  <a:pt x="8018253" y="1281922"/>
                  <a:pt x="8029536" y="1281841"/>
                  <a:pt x="8028400" y="1298075"/>
                </a:cubicBezTo>
                <a:cubicBezTo>
                  <a:pt x="8026776" y="1320559"/>
                  <a:pt x="8009324" y="1311144"/>
                  <a:pt x="7997798" y="1312767"/>
                </a:cubicBezTo>
                <a:cubicBezTo>
                  <a:pt x="7984892" y="1314553"/>
                  <a:pt x="7976774" y="1309277"/>
                  <a:pt x="7978398" y="1294828"/>
                </a:cubicBezTo>
                <a:cubicBezTo>
                  <a:pt x="7980752" y="1274779"/>
                  <a:pt x="7997392" y="1286224"/>
                  <a:pt x="8003480" y="1282328"/>
                </a:cubicBezTo>
                <a:close/>
                <a:moveTo>
                  <a:pt x="7978885" y="1203266"/>
                </a:moveTo>
                <a:cubicBezTo>
                  <a:pt x="7980752" y="1181756"/>
                  <a:pt x="7998366" y="1196773"/>
                  <a:pt x="8004129" y="1191091"/>
                </a:cubicBezTo>
                <a:cubicBezTo>
                  <a:pt x="8017604" y="1191496"/>
                  <a:pt x="8031078" y="1189224"/>
                  <a:pt x="8027588" y="1206513"/>
                </a:cubicBezTo>
                <a:cubicBezTo>
                  <a:pt x="8023854" y="1225264"/>
                  <a:pt x="8007944" y="1214955"/>
                  <a:pt x="7997554" y="1216741"/>
                </a:cubicBezTo>
                <a:cubicBezTo>
                  <a:pt x="7988382" y="1218446"/>
                  <a:pt x="7977586" y="1217877"/>
                  <a:pt x="7978885" y="1203266"/>
                </a:cubicBezTo>
                <a:close/>
                <a:moveTo>
                  <a:pt x="7978966" y="1485501"/>
                </a:moveTo>
                <a:cubicBezTo>
                  <a:pt x="7981158" y="1466425"/>
                  <a:pt x="7996175" y="1473244"/>
                  <a:pt x="8006889" y="1472757"/>
                </a:cubicBezTo>
                <a:cubicBezTo>
                  <a:pt x="8017523" y="1472188"/>
                  <a:pt x="8029779" y="1471458"/>
                  <a:pt x="8027913" y="1488179"/>
                </a:cubicBezTo>
                <a:cubicBezTo>
                  <a:pt x="8025721" y="1507823"/>
                  <a:pt x="8009649" y="1497027"/>
                  <a:pt x="8000801" y="1500517"/>
                </a:cubicBezTo>
                <a:cubicBezTo>
                  <a:pt x="7989924" y="1499868"/>
                  <a:pt x="7976937" y="1502871"/>
                  <a:pt x="7978966" y="1485501"/>
                </a:cubicBezTo>
                <a:close/>
                <a:moveTo>
                  <a:pt x="7978966" y="1390448"/>
                </a:moveTo>
                <a:cubicBezTo>
                  <a:pt x="7979778" y="1372834"/>
                  <a:pt x="7993496" y="1378110"/>
                  <a:pt x="8002587" y="1378273"/>
                </a:cubicBezTo>
                <a:cubicBezTo>
                  <a:pt x="8011678" y="1378435"/>
                  <a:pt x="8025721" y="1372347"/>
                  <a:pt x="8027750" y="1388906"/>
                </a:cubicBezTo>
                <a:cubicBezTo>
                  <a:pt x="8030104" y="1407900"/>
                  <a:pt x="8015087" y="1404978"/>
                  <a:pt x="8005672" y="1406683"/>
                </a:cubicBezTo>
                <a:cubicBezTo>
                  <a:pt x="7992765" y="1405384"/>
                  <a:pt x="7977992" y="1410336"/>
                  <a:pt x="7978966" y="1390448"/>
                </a:cubicBezTo>
                <a:close/>
                <a:moveTo>
                  <a:pt x="7964599" y="2212231"/>
                </a:moveTo>
                <a:cubicBezTo>
                  <a:pt x="7977830" y="2217589"/>
                  <a:pt x="7998285" y="2205251"/>
                  <a:pt x="7998285" y="2226274"/>
                </a:cubicBezTo>
                <a:cubicBezTo>
                  <a:pt x="7998285" y="2247298"/>
                  <a:pt x="7978154" y="2238450"/>
                  <a:pt x="7967196" y="2238044"/>
                </a:cubicBezTo>
                <a:cubicBezTo>
                  <a:pt x="7956563" y="2237638"/>
                  <a:pt x="7936838" y="2248596"/>
                  <a:pt x="7936432" y="2226274"/>
                </a:cubicBezTo>
                <a:cubicBezTo>
                  <a:pt x="7936107" y="2202328"/>
                  <a:pt x="7958186" y="2221566"/>
                  <a:pt x="7964599" y="2212231"/>
                </a:cubicBezTo>
                <a:close/>
                <a:moveTo>
                  <a:pt x="7965491" y="2264750"/>
                </a:moveTo>
                <a:cubicBezTo>
                  <a:pt x="7977748" y="2265155"/>
                  <a:pt x="7999421" y="2255334"/>
                  <a:pt x="7998934" y="2279117"/>
                </a:cubicBezTo>
                <a:cubicBezTo>
                  <a:pt x="7998528" y="2299653"/>
                  <a:pt x="7978398" y="2288289"/>
                  <a:pt x="7967115" y="2292429"/>
                </a:cubicBezTo>
                <a:cubicBezTo>
                  <a:pt x="7956157" y="2288939"/>
                  <a:pt x="7937081" y="2300059"/>
                  <a:pt x="7935945" y="2279036"/>
                </a:cubicBezTo>
                <a:cubicBezTo>
                  <a:pt x="7934890" y="2256957"/>
                  <a:pt x="7954533" y="2264344"/>
                  <a:pt x="7965491" y="2264750"/>
                </a:cubicBezTo>
                <a:close/>
                <a:moveTo>
                  <a:pt x="7998123" y="2332366"/>
                </a:moveTo>
                <a:cubicBezTo>
                  <a:pt x="7998204" y="2353552"/>
                  <a:pt x="7978479" y="2342188"/>
                  <a:pt x="7967358" y="2345678"/>
                </a:cubicBezTo>
                <a:cubicBezTo>
                  <a:pt x="7956563" y="2341863"/>
                  <a:pt x="7936757" y="2353957"/>
                  <a:pt x="7936757" y="2332609"/>
                </a:cubicBezTo>
                <a:cubicBezTo>
                  <a:pt x="7936676" y="2310855"/>
                  <a:pt x="7956725" y="2320839"/>
                  <a:pt x="7967358" y="2320921"/>
                </a:cubicBezTo>
                <a:cubicBezTo>
                  <a:pt x="7977992" y="2321002"/>
                  <a:pt x="7997960" y="2310774"/>
                  <a:pt x="7998123" y="2332366"/>
                </a:cubicBezTo>
                <a:close/>
                <a:moveTo>
                  <a:pt x="7935783" y="2544792"/>
                </a:moveTo>
                <a:cubicBezTo>
                  <a:pt x="7937163" y="2524256"/>
                  <a:pt x="7956076" y="2532698"/>
                  <a:pt x="7967439" y="2532616"/>
                </a:cubicBezTo>
                <a:cubicBezTo>
                  <a:pt x="7978885" y="2532535"/>
                  <a:pt x="7998447" y="2524661"/>
                  <a:pt x="7998691" y="2545117"/>
                </a:cubicBezTo>
                <a:cubicBezTo>
                  <a:pt x="7999015" y="2569306"/>
                  <a:pt x="7976693" y="2555263"/>
                  <a:pt x="7965654" y="2560377"/>
                </a:cubicBezTo>
                <a:cubicBezTo>
                  <a:pt x="7954128" y="2556887"/>
                  <a:pt x="7934240" y="2566709"/>
                  <a:pt x="7935783" y="2544792"/>
                </a:cubicBezTo>
                <a:close/>
                <a:moveTo>
                  <a:pt x="7967034" y="2482290"/>
                </a:moveTo>
                <a:cubicBezTo>
                  <a:pt x="7978073" y="2482209"/>
                  <a:pt x="7998041" y="2473036"/>
                  <a:pt x="7998123" y="2494222"/>
                </a:cubicBezTo>
                <a:cubicBezTo>
                  <a:pt x="7998204" y="2515652"/>
                  <a:pt x="7977992" y="2503151"/>
                  <a:pt x="7967034" y="2507291"/>
                </a:cubicBezTo>
                <a:cubicBezTo>
                  <a:pt x="7956968" y="2502339"/>
                  <a:pt x="7936757" y="2516707"/>
                  <a:pt x="7936676" y="2494385"/>
                </a:cubicBezTo>
                <a:cubicBezTo>
                  <a:pt x="7936513" y="2472387"/>
                  <a:pt x="7956238" y="2482290"/>
                  <a:pt x="7967034" y="2482290"/>
                </a:cubicBezTo>
                <a:close/>
                <a:moveTo>
                  <a:pt x="7936838" y="2440568"/>
                </a:moveTo>
                <a:cubicBezTo>
                  <a:pt x="7935783" y="2415404"/>
                  <a:pt x="7957780" y="2430015"/>
                  <a:pt x="7968576" y="2425064"/>
                </a:cubicBezTo>
                <a:cubicBezTo>
                  <a:pt x="7979615" y="2428960"/>
                  <a:pt x="7999097" y="2416947"/>
                  <a:pt x="7998447" y="2439594"/>
                </a:cubicBezTo>
                <a:cubicBezTo>
                  <a:pt x="7997798" y="2461266"/>
                  <a:pt x="7979372" y="2452825"/>
                  <a:pt x="7968008" y="2452419"/>
                </a:cubicBezTo>
                <a:cubicBezTo>
                  <a:pt x="7956725" y="2452013"/>
                  <a:pt x="7937731" y="2461672"/>
                  <a:pt x="7936838" y="2440568"/>
                </a:cubicBezTo>
                <a:close/>
                <a:moveTo>
                  <a:pt x="7964112" y="2803730"/>
                </a:moveTo>
                <a:cubicBezTo>
                  <a:pt x="7976369" y="2804948"/>
                  <a:pt x="7997636" y="2793015"/>
                  <a:pt x="7998691" y="2816636"/>
                </a:cubicBezTo>
                <a:cubicBezTo>
                  <a:pt x="7999665" y="2837741"/>
                  <a:pt x="7979534" y="2827676"/>
                  <a:pt x="7968170" y="2831166"/>
                </a:cubicBezTo>
                <a:cubicBezTo>
                  <a:pt x="7956644" y="2827026"/>
                  <a:pt x="7935052" y="2839770"/>
                  <a:pt x="7935945" y="2814932"/>
                </a:cubicBezTo>
                <a:cubicBezTo>
                  <a:pt x="7936513" y="2796749"/>
                  <a:pt x="7953965" y="2802675"/>
                  <a:pt x="7964112" y="2803730"/>
                </a:cubicBezTo>
                <a:close/>
                <a:moveTo>
                  <a:pt x="7936594" y="2762819"/>
                </a:moveTo>
                <a:cubicBezTo>
                  <a:pt x="7936676" y="2741471"/>
                  <a:pt x="7956644" y="2753972"/>
                  <a:pt x="7967277" y="2749832"/>
                </a:cubicBezTo>
                <a:cubicBezTo>
                  <a:pt x="7978073" y="2753891"/>
                  <a:pt x="7998123" y="2741715"/>
                  <a:pt x="7998123" y="2762901"/>
                </a:cubicBezTo>
                <a:cubicBezTo>
                  <a:pt x="7998123" y="2784087"/>
                  <a:pt x="7978154" y="2774752"/>
                  <a:pt x="7967277" y="2774752"/>
                </a:cubicBezTo>
                <a:cubicBezTo>
                  <a:pt x="7956400" y="2774671"/>
                  <a:pt x="7936513" y="2784168"/>
                  <a:pt x="7936594" y="2762819"/>
                </a:cubicBezTo>
                <a:close/>
                <a:moveTo>
                  <a:pt x="7968495" y="2667686"/>
                </a:moveTo>
                <a:cubicBezTo>
                  <a:pt x="7956157" y="2667199"/>
                  <a:pt x="7934322" y="2676778"/>
                  <a:pt x="7935783" y="2652588"/>
                </a:cubicBezTo>
                <a:cubicBezTo>
                  <a:pt x="7937000" y="2632295"/>
                  <a:pt x="7956563" y="2643741"/>
                  <a:pt x="7967846" y="2640737"/>
                </a:cubicBezTo>
                <a:cubicBezTo>
                  <a:pt x="7979453" y="2642929"/>
                  <a:pt x="7998285" y="2632295"/>
                  <a:pt x="7998691" y="2653968"/>
                </a:cubicBezTo>
                <a:cubicBezTo>
                  <a:pt x="7999097" y="2675398"/>
                  <a:pt x="7979859" y="2668173"/>
                  <a:pt x="7968495" y="2667686"/>
                </a:cubicBezTo>
                <a:close/>
                <a:moveTo>
                  <a:pt x="7936594" y="2600395"/>
                </a:moveTo>
                <a:cubicBezTo>
                  <a:pt x="7936594" y="2578073"/>
                  <a:pt x="7956563" y="2589031"/>
                  <a:pt x="7967115" y="2588706"/>
                </a:cubicBezTo>
                <a:cubicBezTo>
                  <a:pt x="7977992" y="2588381"/>
                  <a:pt x="7998041" y="2579128"/>
                  <a:pt x="7998123" y="2600395"/>
                </a:cubicBezTo>
                <a:cubicBezTo>
                  <a:pt x="7998204" y="2621824"/>
                  <a:pt x="7977992" y="2609567"/>
                  <a:pt x="7967034" y="2613626"/>
                </a:cubicBezTo>
                <a:cubicBezTo>
                  <a:pt x="7956481" y="2609405"/>
                  <a:pt x="7936676" y="2622230"/>
                  <a:pt x="7936594" y="2600395"/>
                </a:cubicBezTo>
                <a:close/>
                <a:moveTo>
                  <a:pt x="7935215" y="3295956"/>
                </a:moveTo>
                <a:cubicBezTo>
                  <a:pt x="7937731" y="3279234"/>
                  <a:pt x="7951611" y="3288082"/>
                  <a:pt x="7959809" y="3285403"/>
                </a:cubicBezTo>
                <a:cubicBezTo>
                  <a:pt x="7969469" y="3285809"/>
                  <a:pt x="7980102" y="3284592"/>
                  <a:pt x="7978966" y="3298797"/>
                </a:cubicBezTo>
                <a:cubicBezTo>
                  <a:pt x="7977424" y="3318440"/>
                  <a:pt x="7961839" y="3309917"/>
                  <a:pt x="7951773" y="3311297"/>
                </a:cubicBezTo>
                <a:cubicBezTo>
                  <a:pt x="7941059" y="3312839"/>
                  <a:pt x="7933266" y="3308619"/>
                  <a:pt x="7935215" y="3295956"/>
                </a:cubicBezTo>
                <a:close/>
                <a:moveTo>
                  <a:pt x="7966060" y="3152606"/>
                </a:moveTo>
                <a:cubicBezTo>
                  <a:pt x="7954695" y="3149278"/>
                  <a:pt x="7935215" y="3159587"/>
                  <a:pt x="7935783" y="3137752"/>
                </a:cubicBezTo>
                <a:cubicBezTo>
                  <a:pt x="7936351" y="3116647"/>
                  <a:pt x="7955589" y="3124846"/>
                  <a:pt x="7966709" y="3124927"/>
                </a:cubicBezTo>
                <a:cubicBezTo>
                  <a:pt x="7978073" y="3125008"/>
                  <a:pt x="7997717" y="3116810"/>
                  <a:pt x="7998610" y="3136859"/>
                </a:cubicBezTo>
                <a:cubicBezTo>
                  <a:pt x="7999827" y="3161454"/>
                  <a:pt x="7977748" y="3148467"/>
                  <a:pt x="7966060" y="3152606"/>
                </a:cubicBezTo>
                <a:close/>
                <a:moveTo>
                  <a:pt x="7998123" y="3192299"/>
                </a:moveTo>
                <a:cubicBezTo>
                  <a:pt x="7998041" y="3214053"/>
                  <a:pt x="7977992" y="3200822"/>
                  <a:pt x="7967277" y="3205206"/>
                </a:cubicBezTo>
                <a:cubicBezTo>
                  <a:pt x="7956887" y="3200579"/>
                  <a:pt x="7936757" y="3214297"/>
                  <a:pt x="7936676" y="3192299"/>
                </a:cubicBezTo>
                <a:cubicBezTo>
                  <a:pt x="7936594" y="3170627"/>
                  <a:pt x="7956644" y="3180205"/>
                  <a:pt x="7967358" y="3180205"/>
                </a:cubicBezTo>
                <a:cubicBezTo>
                  <a:pt x="7978073" y="3180205"/>
                  <a:pt x="7998204" y="3170708"/>
                  <a:pt x="7998123" y="3192299"/>
                </a:cubicBezTo>
                <a:close/>
                <a:moveTo>
                  <a:pt x="7954208" y="3634036"/>
                </a:moveTo>
                <a:cubicBezTo>
                  <a:pt x="7944387" y="3634198"/>
                  <a:pt x="7935215" y="3633468"/>
                  <a:pt x="7935296" y="3620156"/>
                </a:cubicBezTo>
                <a:cubicBezTo>
                  <a:pt x="7935864" y="3607412"/>
                  <a:pt x="7944306" y="3606113"/>
                  <a:pt x="7954452" y="3606032"/>
                </a:cubicBezTo>
                <a:cubicBezTo>
                  <a:pt x="7966141" y="3605951"/>
                  <a:pt x="7976287" y="3607250"/>
                  <a:pt x="7974988" y="3622510"/>
                </a:cubicBezTo>
                <a:cubicBezTo>
                  <a:pt x="7973852" y="3636147"/>
                  <a:pt x="7963219" y="3633874"/>
                  <a:pt x="7954208" y="3634036"/>
                </a:cubicBezTo>
                <a:close/>
                <a:moveTo>
                  <a:pt x="7960134" y="3416820"/>
                </a:moveTo>
                <a:cubicBezTo>
                  <a:pt x="7950637" y="3416090"/>
                  <a:pt x="7936919" y="3422340"/>
                  <a:pt x="7935052" y="3405294"/>
                </a:cubicBezTo>
                <a:cubicBezTo>
                  <a:pt x="7933510" y="3391170"/>
                  <a:pt x="7943819" y="3390440"/>
                  <a:pt x="7953559" y="3391251"/>
                </a:cubicBezTo>
                <a:cubicBezTo>
                  <a:pt x="7963056" y="3391982"/>
                  <a:pt x="7976125" y="3385975"/>
                  <a:pt x="7978804" y="3400505"/>
                </a:cubicBezTo>
                <a:cubicBezTo>
                  <a:pt x="7979615" y="3416171"/>
                  <a:pt x="7969875" y="3417551"/>
                  <a:pt x="7960134" y="3416820"/>
                </a:cubicBezTo>
                <a:close/>
                <a:moveTo>
                  <a:pt x="7956076" y="3366088"/>
                </a:moveTo>
                <a:cubicBezTo>
                  <a:pt x="7946822" y="3366413"/>
                  <a:pt x="7936513" y="3367225"/>
                  <a:pt x="7935377" y="3354318"/>
                </a:cubicBezTo>
                <a:cubicBezTo>
                  <a:pt x="7934078" y="3339058"/>
                  <a:pt x="7944955" y="3337840"/>
                  <a:pt x="7956157" y="3338327"/>
                </a:cubicBezTo>
                <a:cubicBezTo>
                  <a:pt x="7966222" y="3338733"/>
                  <a:pt x="7978317" y="3336542"/>
                  <a:pt x="7979047" y="3351558"/>
                </a:cubicBezTo>
                <a:cubicBezTo>
                  <a:pt x="7978317" y="3368604"/>
                  <a:pt x="7966060" y="3365764"/>
                  <a:pt x="7956076" y="3366088"/>
                </a:cubicBezTo>
                <a:close/>
                <a:moveTo>
                  <a:pt x="7998772" y="3244574"/>
                </a:moveTo>
                <a:cubicBezTo>
                  <a:pt x="7997554" y="3265273"/>
                  <a:pt x="7978722" y="3257724"/>
                  <a:pt x="7967358" y="3256912"/>
                </a:cubicBezTo>
                <a:cubicBezTo>
                  <a:pt x="7956238" y="3256182"/>
                  <a:pt x="7936351" y="3265597"/>
                  <a:pt x="7935945" y="3244817"/>
                </a:cubicBezTo>
                <a:cubicBezTo>
                  <a:pt x="7935458" y="3220385"/>
                  <a:pt x="7957374" y="3233697"/>
                  <a:pt x="7968901" y="3229638"/>
                </a:cubicBezTo>
                <a:cubicBezTo>
                  <a:pt x="7980427" y="3232642"/>
                  <a:pt x="8000152" y="3222252"/>
                  <a:pt x="7998772" y="3244574"/>
                </a:cubicBezTo>
                <a:close/>
                <a:moveTo>
                  <a:pt x="7998772" y="3085153"/>
                </a:moveTo>
                <a:cubicBezTo>
                  <a:pt x="7996824" y="3108368"/>
                  <a:pt x="7975882" y="3096354"/>
                  <a:pt x="7963381" y="3097653"/>
                </a:cubicBezTo>
                <a:cubicBezTo>
                  <a:pt x="7953234" y="3098708"/>
                  <a:pt x="7935702" y="3104634"/>
                  <a:pt x="7935620" y="3085640"/>
                </a:cubicBezTo>
                <a:cubicBezTo>
                  <a:pt x="7935458" y="3060152"/>
                  <a:pt x="7957861" y="3075574"/>
                  <a:pt x="7966871" y="3069324"/>
                </a:cubicBezTo>
                <a:cubicBezTo>
                  <a:pt x="7980509" y="3072571"/>
                  <a:pt x="8000639" y="3063399"/>
                  <a:pt x="7998772" y="3085153"/>
                </a:cubicBezTo>
                <a:close/>
                <a:moveTo>
                  <a:pt x="7967277" y="2936121"/>
                </a:moveTo>
                <a:cubicBezTo>
                  <a:pt x="7956563" y="2936202"/>
                  <a:pt x="7936676" y="2946187"/>
                  <a:pt x="7936351" y="2924514"/>
                </a:cubicBezTo>
                <a:cubicBezTo>
                  <a:pt x="7936026" y="2901704"/>
                  <a:pt x="7957456" y="2918020"/>
                  <a:pt x="7965248" y="2910552"/>
                </a:cubicBezTo>
                <a:cubicBezTo>
                  <a:pt x="7977830" y="2915585"/>
                  <a:pt x="7997879" y="2902760"/>
                  <a:pt x="7997879" y="2924514"/>
                </a:cubicBezTo>
                <a:cubicBezTo>
                  <a:pt x="7997960" y="2946511"/>
                  <a:pt x="7977911" y="2935959"/>
                  <a:pt x="7967277" y="2936121"/>
                </a:cubicBezTo>
                <a:close/>
                <a:moveTo>
                  <a:pt x="7998123" y="3030524"/>
                </a:moveTo>
                <a:cubicBezTo>
                  <a:pt x="7998204" y="3052359"/>
                  <a:pt x="7978235" y="3039696"/>
                  <a:pt x="7967439" y="3043593"/>
                </a:cubicBezTo>
                <a:cubicBezTo>
                  <a:pt x="7956725" y="3039534"/>
                  <a:pt x="7936757" y="3052440"/>
                  <a:pt x="7936676" y="3030605"/>
                </a:cubicBezTo>
                <a:cubicBezTo>
                  <a:pt x="7936594" y="3008770"/>
                  <a:pt x="7956644" y="3018835"/>
                  <a:pt x="7967358" y="3018835"/>
                </a:cubicBezTo>
                <a:cubicBezTo>
                  <a:pt x="7978073" y="3018835"/>
                  <a:pt x="7998041" y="3008851"/>
                  <a:pt x="7998123" y="3030524"/>
                </a:cubicBezTo>
                <a:close/>
                <a:moveTo>
                  <a:pt x="7998691" y="2871833"/>
                </a:moveTo>
                <a:cubicBezTo>
                  <a:pt x="7996175" y="2893669"/>
                  <a:pt x="7975475" y="2882710"/>
                  <a:pt x="7962894" y="2883847"/>
                </a:cubicBezTo>
                <a:cubicBezTo>
                  <a:pt x="7952829" y="2884821"/>
                  <a:pt x="7935052" y="2889772"/>
                  <a:pt x="7935783" y="2871103"/>
                </a:cubicBezTo>
                <a:cubicBezTo>
                  <a:pt x="7936676" y="2846832"/>
                  <a:pt x="7957861" y="2860632"/>
                  <a:pt x="7969144" y="2856248"/>
                </a:cubicBezTo>
                <a:cubicBezTo>
                  <a:pt x="7980996" y="2858927"/>
                  <a:pt x="8001126" y="2850323"/>
                  <a:pt x="7998691" y="2871833"/>
                </a:cubicBezTo>
                <a:close/>
                <a:moveTo>
                  <a:pt x="7965735" y="2399738"/>
                </a:moveTo>
                <a:cubicBezTo>
                  <a:pt x="7954615" y="2400063"/>
                  <a:pt x="7935133" y="2408261"/>
                  <a:pt x="7935945" y="2386020"/>
                </a:cubicBezTo>
                <a:cubicBezTo>
                  <a:pt x="7936757" y="2364672"/>
                  <a:pt x="7955832" y="2375549"/>
                  <a:pt x="7967277" y="2372302"/>
                </a:cubicBezTo>
                <a:cubicBezTo>
                  <a:pt x="7978479" y="2375874"/>
                  <a:pt x="7998447" y="2364916"/>
                  <a:pt x="7999015" y="2385371"/>
                </a:cubicBezTo>
                <a:cubicBezTo>
                  <a:pt x="7999746" y="2409560"/>
                  <a:pt x="7978154" y="2399414"/>
                  <a:pt x="7965735" y="2399738"/>
                </a:cubicBezTo>
                <a:close/>
                <a:moveTo>
                  <a:pt x="8002668" y="2060521"/>
                </a:moveTo>
                <a:cubicBezTo>
                  <a:pt x="7993658" y="2058492"/>
                  <a:pt x="7979859" y="2065960"/>
                  <a:pt x="7979047" y="2048102"/>
                </a:cubicBezTo>
                <a:cubicBezTo>
                  <a:pt x="7978073" y="2027890"/>
                  <a:pt x="7993333" y="2032761"/>
                  <a:pt x="8004048" y="2032842"/>
                </a:cubicBezTo>
                <a:cubicBezTo>
                  <a:pt x="8013464" y="2032923"/>
                  <a:pt x="8027020" y="2028621"/>
                  <a:pt x="8027994" y="2045505"/>
                </a:cubicBezTo>
                <a:cubicBezTo>
                  <a:pt x="8029049" y="2066366"/>
                  <a:pt x="8012977" y="2058573"/>
                  <a:pt x="8002668" y="2060521"/>
                </a:cubicBezTo>
                <a:close/>
                <a:moveTo>
                  <a:pt x="7978966" y="1951102"/>
                </a:moveTo>
                <a:cubicBezTo>
                  <a:pt x="7979453" y="1934218"/>
                  <a:pt x="7992765" y="1939088"/>
                  <a:pt x="8002587" y="1937627"/>
                </a:cubicBezTo>
                <a:cubicBezTo>
                  <a:pt x="8012246" y="1940306"/>
                  <a:pt x="8028562" y="1931621"/>
                  <a:pt x="8027831" y="1952563"/>
                </a:cubicBezTo>
                <a:cubicBezTo>
                  <a:pt x="8027182" y="1969284"/>
                  <a:pt x="8014032" y="1965956"/>
                  <a:pt x="8004535" y="1966037"/>
                </a:cubicBezTo>
                <a:cubicBezTo>
                  <a:pt x="7993820" y="1966037"/>
                  <a:pt x="7978398" y="1970989"/>
                  <a:pt x="7978966" y="1951102"/>
                </a:cubicBezTo>
                <a:close/>
                <a:moveTo>
                  <a:pt x="8004779" y="1872852"/>
                </a:moveTo>
                <a:cubicBezTo>
                  <a:pt x="7993902" y="1871716"/>
                  <a:pt x="7978966" y="1877966"/>
                  <a:pt x="7978398" y="1858241"/>
                </a:cubicBezTo>
                <a:cubicBezTo>
                  <a:pt x="7977911" y="1842819"/>
                  <a:pt x="7988544" y="1841195"/>
                  <a:pt x="7999908" y="1842088"/>
                </a:cubicBezTo>
                <a:cubicBezTo>
                  <a:pt x="8012003" y="1843062"/>
                  <a:pt x="8029049" y="1837542"/>
                  <a:pt x="8028400" y="1859459"/>
                </a:cubicBezTo>
                <a:cubicBezTo>
                  <a:pt x="8027750" y="1876343"/>
                  <a:pt x="8014600" y="1871878"/>
                  <a:pt x="8004779" y="1872852"/>
                </a:cubicBezTo>
                <a:close/>
                <a:moveTo>
                  <a:pt x="8003724" y="1750770"/>
                </a:moveTo>
                <a:cubicBezTo>
                  <a:pt x="8012246" y="1753611"/>
                  <a:pt x="8026533" y="1745331"/>
                  <a:pt x="8027831" y="1762459"/>
                </a:cubicBezTo>
                <a:cubicBezTo>
                  <a:pt x="8029374" y="1782914"/>
                  <a:pt x="8013383" y="1777232"/>
                  <a:pt x="8003155" y="1776826"/>
                </a:cubicBezTo>
                <a:cubicBezTo>
                  <a:pt x="7994389" y="1776501"/>
                  <a:pt x="7980265" y="1783320"/>
                  <a:pt x="7978885" y="1765949"/>
                </a:cubicBezTo>
                <a:cubicBezTo>
                  <a:pt x="7977343" y="1745413"/>
                  <a:pt x="7993496" y="1752962"/>
                  <a:pt x="8003724" y="1750770"/>
                </a:cubicBezTo>
                <a:close/>
                <a:moveTo>
                  <a:pt x="7978885" y="1673819"/>
                </a:moveTo>
                <a:cubicBezTo>
                  <a:pt x="7978966" y="1656854"/>
                  <a:pt x="7992441" y="1659452"/>
                  <a:pt x="8001694" y="1659614"/>
                </a:cubicBezTo>
                <a:cubicBezTo>
                  <a:pt x="8012246" y="1659695"/>
                  <a:pt x="8027750" y="1655474"/>
                  <a:pt x="8027913" y="1674712"/>
                </a:cubicBezTo>
                <a:cubicBezTo>
                  <a:pt x="8028075" y="1692407"/>
                  <a:pt x="8014113" y="1686238"/>
                  <a:pt x="8004616" y="1688268"/>
                </a:cubicBezTo>
                <a:cubicBezTo>
                  <a:pt x="7995444" y="1684777"/>
                  <a:pt x="7978722" y="1695167"/>
                  <a:pt x="7978885" y="1673819"/>
                </a:cubicBezTo>
                <a:close/>
                <a:moveTo>
                  <a:pt x="8003724" y="1594190"/>
                </a:moveTo>
                <a:cubicBezTo>
                  <a:pt x="7993496" y="1593297"/>
                  <a:pt x="7979128" y="1598735"/>
                  <a:pt x="7978398" y="1579416"/>
                </a:cubicBezTo>
                <a:cubicBezTo>
                  <a:pt x="7977748" y="1562370"/>
                  <a:pt x="7990249" y="1564318"/>
                  <a:pt x="8000152" y="1565292"/>
                </a:cubicBezTo>
                <a:cubicBezTo>
                  <a:pt x="8010298" y="1566266"/>
                  <a:pt x="8025883" y="1558231"/>
                  <a:pt x="8028237" y="1577062"/>
                </a:cubicBezTo>
                <a:cubicBezTo>
                  <a:pt x="8030510" y="1595894"/>
                  <a:pt x="8015981" y="1593378"/>
                  <a:pt x="8003724" y="1594190"/>
                </a:cubicBezTo>
                <a:close/>
                <a:moveTo>
                  <a:pt x="8028318" y="1111055"/>
                </a:moveTo>
                <a:cubicBezTo>
                  <a:pt x="8026289" y="1129644"/>
                  <a:pt x="8012084" y="1125179"/>
                  <a:pt x="8000639" y="1126072"/>
                </a:cubicBezTo>
                <a:cubicBezTo>
                  <a:pt x="7988706" y="1126884"/>
                  <a:pt x="7978398" y="1125017"/>
                  <a:pt x="7978317" y="1109919"/>
                </a:cubicBezTo>
                <a:cubicBezTo>
                  <a:pt x="7978235" y="1086460"/>
                  <a:pt x="7996418" y="1095876"/>
                  <a:pt x="8007863" y="1094496"/>
                </a:cubicBezTo>
                <a:cubicBezTo>
                  <a:pt x="8019471" y="1093116"/>
                  <a:pt x="8030104" y="1094821"/>
                  <a:pt x="8028318" y="1111055"/>
                </a:cubicBezTo>
                <a:close/>
                <a:moveTo>
                  <a:pt x="8044309" y="1855319"/>
                </a:moveTo>
                <a:cubicBezTo>
                  <a:pt x="8046663" y="1836568"/>
                  <a:pt x="8062167" y="1844280"/>
                  <a:pt x="8071015" y="1842169"/>
                </a:cubicBezTo>
                <a:cubicBezTo>
                  <a:pt x="8084246" y="1841601"/>
                  <a:pt x="8094798" y="1842494"/>
                  <a:pt x="8094311" y="1858079"/>
                </a:cubicBezTo>
                <a:cubicBezTo>
                  <a:pt x="8093662" y="1877560"/>
                  <a:pt x="8078726" y="1872122"/>
                  <a:pt x="8067849" y="1872771"/>
                </a:cubicBezTo>
                <a:cubicBezTo>
                  <a:pt x="8055349" y="1873583"/>
                  <a:pt x="8041955" y="1873989"/>
                  <a:pt x="8044309" y="1855319"/>
                </a:cubicBezTo>
                <a:close/>
                <a:moveTo>
                  <a:pt x="8071096" y="1938277"/>
                </a:moveTo>
                <a:cubicBezTo>
                  <a:pt x="8080593" y="1937627"/>
                  <a:pt x="8094068" y="1933650"/>
                  <a:pt x="8093662" y="1951508"/>
                </a:cubicBezTo>
                <a:cubicBezTo>
                  <a:pt x="8093174" y="1971232"/>
                  <a:pt x="8077508" y="1964170"/>
                  <a:pt x="8067930" y="1966849"/>
                </a:cubicBezTo>
                <a:cubicBezTo>
                  <a:pt x="8057622" y="1964982"/>
                  <a:pt x="8044228" y="1969041"/>
                  <a:pt x="8044634" y="1951914"/>
                </a:cubicBezTo>
                <a:cubicBezTo>
                  <a:pt x="8045040" y="1931458"/>
                  <a:pt x="8060950" y="1938926"/>
                  <a:pt x="8071096" y="1938277"/>
                </a:cubicBezTo>
                <a:close/>
                <a:moveTo>
                  <a:pt x="8044634" y="2046316"/>
                </a:moveTo>
                <a:cubicBezTo>
                  <a:pt x="8044878" y="2029351"/>
                  <a:pt x="8058189" y="2032517"/>
                  <a:pt x="8067768" y="2032923"/>
                </a:cubicBezTo>
                <a:cubicBezTo>
                  <a:pt x="8078077" y="2033329"/>
                  <a:pt x="8093905" y="2026835"/>
                  <a:pt x="8093743" y="2047290"/>
                </a:cubicBezTo>
                <a:cubicBezTo>
                  <a:pt x="8093581" y="2064986"/>
                  <a:pt x="8080106" y="2059060"/>
                  <a:pt x="8070365" y="2060440"/>
                </a:cubicBezTo>
                <a:cubicBezTo>
                  <a:pt x="8060868" y="2057762"/>
                  <a:pt x="8044391" y="2067502"/>
                  <a:pt x="8044634" y="2046316"/>
                </a:cubicBezTo>
                <a:close/>
                <a:moveTo>
                  <a:pt x="8126698" y="3623565"/>
                </a:moveTo>
                <a:cubicBezTo>
                  <a:pt x="8124913" y="3634036"/>
                  <a:pt x="8126455" y="3645075"/>
                  <a:pt x="8126455" y="3655953"/>
                </a:cubicBezTo>
                <a:cubicBezTo>
                  <a:pt x="8126374" y="3665368"/>
                  <a:pt x="8126374" y="3674865"/>
                  <a:pt x="8126374" y="3684281"/>
                </a:cubicBezTo>
                <a:cubicBezTo>
                  <a:pt x="8126293" y="3723487"/>
                  <a:pt x="8108516" y="3735420"/>
                  <a:pt x="8069554" y="3725273"/>
                </a:cubicBezTo>
                <a:cubicBezTo>
                  <a:pt x="8055673" y="3721621"/>
                  <a:pt x="8057702" y="3712773"/>
                  <a:pt x="8057540" y="3704006"/>
                </a:cubicBezTo>
                <a:cubicBezTo>
                  <a:pt x="8057135" y="3675677"/>
                  <a:pt x="8058514" y="3647267"/>
                  <a:pt x="8056972" y="3619019"/>
                </a:cubicBezTo>
                <a:cubicBezTo>
                  <a:pt x="8055673" y="3594993"/>
                  <a:pt x="8063303" y="3587119"/>
                  <a:pt x="8088710" y="3586551"/>
                </a:cubicBezTo>
                <a:cubicBezTo>
                  <a:pt x="8117932" y="3585739"/>
                  <a:pt x="8132137" y="3591746"/>
                  <a:pt x="8126698" y="3623565"/>
                </a:cubicBezTo>
                <a:close/>
                <a:moveTo>
                  <a:pt x="8116633" y="3565121"/>
                </a:moveTo>
                <a:cubicBezTo>
                  <a:pt x="8101130" y="3563823"/>
                  <a:pt x="8077508" y="3573076"/>
                  <a:pt x="8072151" y="3560007"/>
                </a:cubicBezTo>
                <a:cubicBezTo>
                  <a:pt x="8065171" y="3543043"/>
                  <a:pt x="8083353" y="3525997"/>
                  <a:pt x="8095935" y="3513009"/>
                </a:cubicBezTo>
                <a:cubicBezTo>
                  <a:pt x="8109896" y="3498642"/>
                  <a:pt x="8123289" y="3474290"/>
                  <a:pt x="8147641" y="3485086"/>
                </a:cubicBezTo>
                <a:cubicBezTo>
                  <a:pt x="8176538" y="3497830"/>
                  <a:pt x="8195857" y="3523155"/>
                  <a:pt x="8207059" y="3553027"/>
                </a:cubicBezTo>
                <a:cubicBezTo>
                  <a:pt x="8211442" y="3564797"/>
                  <a:pt x="8201539" y="3565202"/>
                  <a:pt x="8193097" y="3565121"/>
                </a:cubicBezTo>
                <a:cubicBezTo>
                  <a:pt x="8174346" y="3565040"/>
                  <a:pt x="8155596" y="3565121"/>
                  <a:pt x="8136764" y="3565121"/>
                </a:cubicBezTo>
                <a:cubicBezTo>
                  <a:pt x="8130027" y="3565202"/>
                  <a:pt x="8123289" y="3565689"/>
                  <a:pt x="8116633" y="3565121"/>
                </a:cubicBezTo>
                <a:close/>
                <a:moveTo>
                  <a:pt x="8187172" y="3726085"/>
                </a:moveTo>
                <a:cubicBezTo>
                  <a:pt x="8158193" y="3726085"/>
                  <a:pt x="8144069" y="3720809"/>
                  <a:pt x="8149589" y="3689071"/>
                </a:cubicBezTo>
                <a:cubicBezTo>
                  <a:pt x="8151618" y="3677301"/>
                  <a:pt x="8149914" y="3664800"/>
                  <a:pt x="8149914" y="3652706"/>
                </a:cubicBezTo>
                <a:cubicBezTo>
                  <a:pt x="8149914" y="3644588"/>
                  <a:pt x="8150157" y="3636471"/>
                  <a:pt x="8149833" y="3628435"/>
                </a:cubicBezTo>
                <a:cubicBezTo>
                  <a:pt x="8149021" y="3605058"/>
                  <a:pt x="8145612" y="3585252"/>
                  <a:pt x="8183032" y="3586145"/>
                </a:cubicBezTo>
                <a:cubicBezTo>
                  <a:pt x="8217449" y="3586957"/>
                  <a:pt x="8224673" y="3599132"/>
                  <a:pt x="8221832" y="3628922"/>
                </a:cubicBezTo>
                <a:cubicBezTo>
                  <a:pt x="8219884" y="3648972"/>
                  <a:pt x="8219640" y="3669589"/>
                  <a:pt x="8221913" y="3689558"/>
                </a:cubicBezTo>
                <a:cubicBezTo>
                  <a:pt x="8225241" y="3717481"/>
                  <a:pt x="8216231" y="3726085"/>
                  <a:pt x="8187172" y="3726085"/>
                </a:cubicBezTo>
                <a:close/>
                <a:moveTo>
                  <a:pt x="8197399" y="3277205"/>
                </a:moveTo>
                <a:cubicBezTo>
                  <a:pt x="8189769" y="3272010"/>
                  <a:pt x="8175321" y="3286296"/>
                  <a:pt x="8172885" y="3265110"/>
                </a:cubicBezTo>
                <a:cubicBezTo>
                  <a:pt x="8169639" y="3237268"/>
                  <a:pt x="8190094" y="3250256"/>
                  <a:pt x="8198698" y="3249688"/>
                </a:cubicBezTo>
                <a:cubicBezTo>
                  <a:pt x="8209656" y="3248957"/>
                  <a:pt x="8230274" y="3241571"/>
                  <a:pt x="8229381" y="3263487"/>
                </a:cubicBezTo>
                <a:cubicBezTo>
                  <a:pt x="8228569" y="3284511"/>
                  <a:pt x="8208682" y="3273634"/>
                  <a:pt x="8197399" y="3277205"/>
                </a:cubicBezTo>
                <a:close/>
                <a:moveTo>
                  <a:pt x="8204461" y="2060846"/>
                </a:moveTo>
                <a:cubicBezTo>
                  <a:pt x="8190906" y="2060115"/>
                  <a:pt x="8175564" y="2063931"/>
                  <a:pt x="8176214" y="2045748"/>
                </a:cubicBezTo>
                <a:cubicBezTo>
                  <a:pt x="8176782" y="2027728"/>
                  <a:pt x="8192610" y="2032111"/>
                  <a:pt x="8203406" y="2032192"/>
                </a:cubicBezTo>
                <a:cubicBezTo>
                  <a:pt x="8214283" y="2032274"/>
                  <a:pt x="8230192" y="2028783"/>
                  <a:pt x="8229543" y="2047047"/>
                </a:cubicBezTo>
                <a:cubicBezTo>
                  <a:pt x="8228894" y="2065473"/>
                  <a:pt x="8212822" y="2058898"/>
                  <a:pt x="8204461" y="2060846"/>
                </a:cubicBezTo>
                <a:close/>
                <a:moveTo>
                  <a:pt x="8202351" y="1966768"/>
                </a:moveTo>
                <a:cubicBezTo>
                  <a:pt x="8190743" y="1967336"/>
                  <a:pt x="8175889" y="1969852"/>
                  <a:pt x="8176051" y="1951751"/>
                </a:cubicBezTo>
                <a:cubicBezTo>
                  <a:pt x="8176214" y="1933082"/>
                  <a:pt x="8192285" y="1938926"/>
                  <a:pt x="8202838" y="1937059"/>
                </a:cubicBezTo>
                <a:cubicBezTo>
                  <a:pt x="8214445" y="1938196"/>
                  <a:pt x="8229949" y="1934462"/>
                  <a:pt x="8229543" y="1952563"/>
                </a:cubicBezTo>
                <a:cubicBezTo>
                  <a:pt x="8229218" y="1971070"/>
                  <a:pt x="8213390" y="1966281"/>
                  <a:pt x="8202351" y="1966768"/>
                </a:cubicBezTo>
                <a:close/>
                <a:moveTo>
                  <a:pt x="8204137" y="1593946"/>
                </a:moveTo>
                <a:cubicBezTo>
                  <a:pt x="8193584" y="1591836"/>
                  <a:pt x="8177756" y="1598492"/>
                  <a:pt x="8176295" y="1580390"/>
                </a:cubicBezTo>
                <a:cubicBezTo>
                  <a:pt x="8174834" y="1561234"/>
                  <a:pt x="8190662" y="1565211"/>
                  <a:pt x="8201539" y="1565211"/>
                </a:cubicBezTo>
                <a:cubicBezTo>
                  <a:pt x="8212497" y="1565211"/>
                  <a:pt x="8228001" y="1560422"/>
                  <a:pt x="8229462" y="1578280"/>
                </a:cubicBezTo>
                <a:cubicBezTo>
                  <a:pt x="8231086" y="1597436"/>
                  <a:pt x="8214851" y="1592079"/>
                  <a:pt x="8204137" y="1593946"/>
                </a:cubicBezTo>
                <a:close/>
                <a:moveTo>
                  <a:pt x="8202919" y="1407332"/>
                </a:moveTo>
                <a:cubicBezTo>
                  <a:pt x="8191149" y="1406683"/>
                  <a:pt x="8176132" y="1409686"/>
                  <a:pt x="8175889" y="1391828"/>
                </a:cubicBezTo>
                <a:cubicBezTo>
                  <a:pt x="8175564" y="1372428"/>
                  <a:pt x="8191961" y="1377542"/>
                  <a:pt x="8202756" y="1377867"/>
                </a:cubicBezTo>
                <a:cubicBezTo>
                  <a:pt x="8213309" y="1378110"/>
                  <a:pt x="8229949" y="1371860"/>
                  <a:pt x="8229705" y="1391666"/>
                </a:cubicBezTo>
                <a:cubicBezTo>
                  <a:pt x="8229543" y="1409605"/>
                  <a:pt x="8214445" y="1406439"/>
                  <a:pt x="8202919" y="1407332"/>
                </a:cubicBezTo>
                <a:close/>
                <a:moveTo>
                  <a:pt x="8271428" y="2060197"/>
                </a:moveTo>
                <a:cubicBezTo>
                  <a:pt x="8260470" y="2060115"/>
                  <a:pt x="8245210" y="2065392"/>
                  <a:pt x="8245047" y="2045910"/>
                </a:cubicBezTo>
                <a:cubicBezTo>
                  <a:pt x="8244966" y="2028783"/>
                  <a:pt x="8259496" y="2034871"/>
                  <a:pt x="8267288" y="2031868"/>
                </a:cubicBezTo>
                <a:cubicBezTo>
                  <a:pt x="8278896" y="2035196"/>
                  <a:pt x="8295617" y="2027728"/>
                  <a:pt x="8295374" y="2047290"/>
                </a:cubicBezTo>
                <a:cubicBezTo>
                  <a:pt x="8295130" y="2063444"/>
                  <a:pt x="8281412" y="2060278"/>
                  <a:pt x="8271428" y="2060197"/>
                </a:cubicBezTo>
                <a:close/>
                <a:moveTo>
                  <a:pt x="8271752" y="1967012"/>
                </a:moveTo>
                <a:cubicBezTo>
                  <a:pt x="8259902" y="1965226"/>
                  <a:pt x="8246265" y="1970340"/>
                  <a:pt x="8245291" y="1953537"/>
                </a:cubicBezTo>
                <a:cubicBezTo>
                  <a:pt x="8244073" y="1933325"/>
                  <a:pt x="8259902" y="1938114"/>
                  <a:pt x="8270778" y="1938114"/>
                </a:cubicBezTo>
                <a:cubicBezTo>
                  <a:pt x="8280357" y="1938033"/>
                  <a:pt x="8294400" y="1933731"/>
                  <a:pt x="8295455" y="1950371"/>
                </a:cubicBezTo>
                <a:cubicBezTo>
                  <a:pt x="8296753" y="1970258"/>
                  <a:pt x="8280032" y="1963846"/>
                  <a:pt x="8271752" y="1967012"/>
                </a:cubicBezTo>
                <a:close/>
                <a:moveTo>
                  <a:pt x="8295861" y="1858891"/>
                </a:moveTo>
                <a:cubicBezTo>
                  <a:pt x="8294643" y="1877479"/>
                  <a:pt x="8278652" y="1871310"/>
                  <a:pt x="8268749" y="1872852"/>
                </a:cubicBezTo>
                <a:cubicBezTo>
                  <a:pt x="8256573" y="1873258"/>
                  <a:pt x="8244073" y="1874151"/>
                  <a:pt x="8243992" y="1858647"/>
                </a:cubicBezTo>
                <a:cubicBezTo>
                  <a:pt x="8243830" y="1840871"/>
                  <a:pt x="8257872" y="1841926"/>
                  <a:pt x="8270129" y="1842169"/>
                </a:cubicBezTo>
                <a:cubicBezTo>
                  <a:pt x="8282224" y="1842413"/>
                  <a:pt x="8297078" y="1840546"/>
                  <a:pt x="8295861" y="1858891"/>
                </a:cubicBezTo>
                <a:close/>
                <a:moveTo>
                  <a:pt x="8270860" y="1282328"/>
                </a:moveTo>
                <a:cubicBezTo>
                  <a:pt x="8282711" y="1282328"/>
                  <a:pt x="8296916" y="1281110"/>
                  <a:pt x="8295861" y="1298806"/>
                </a:cubicBezTo>
                <a:cubicBezTo>
                  <a:pt x="8294805" y="1316501"/>
                  <a:pt x="8279789" y="1312118"/>
                  <a:pt x="8268668" y="1313011"/>
                </a:cubicBezTo>
                <a:cubicBezTo>
                  <a:pt x="8256493" y="1313254"/>
                  <a:pt x="8242936" y="1314147"/>
                  <a:pt x="8243992" y="1296533"/>
                </a:cubicBezTo>
                <a:cubicBezTo>
                  <a:pt x="8245047" y="1278918"/>
                  <a:pt x="8259496" y="1282328"/>
                  <a:pt x="8270860" y="1282328"/>
                </a:cubicBezTo>
                <a:close/>
                <a:moveTo>
                  <a:pt x="8245128" y="1202049"/>
                </a:moveTo>
                <a:cubicBezTo>
                  <a:pt x="8247482" y="1182892"/>
                  <a:pt x="8263879" y="1192795"/>
                  <a:pt x="8273863" y="1191496"/>
                </a:cubicBezTo>
                <a:cubicBezTo>
                  <a:pt x="8283117" y="1190279"/>
                  <a:pt x="8297727" y="1187681"/>
                  <a:pt x="8295374" y="1205377"/>
                </a:cubicBezTo>
                <a:cubicBezTo>
                  <a:pt x="8292776" y="1224371"/>
                  <a:pt x="8276785" y="1214225"/>
                  <a:pt x="8267938" y="1217147"/>
                </a:cubicBezTo>
                <a:cubicBezTo>
                  <a:pt x="8255843" y="1217309"/>
                  <a:pt x="8243180" y="1217958"/>
                  <a:pt x="8245128" y="1202049"/>
                </a:cubicBezTo>
                <a:close/>
                <a:moveTo>
                  <a:pt x="8295374" y="1675605"/>
                </a:moveTo>
                <a:cubicBezTo>
                  <a:pt x="8293101" y="1694680"/>
                  <a:pt x="8276866" y="1685021"/>
                  <a:pt x="8268019" y="1687699"/>
                </a:cubicBezTo>
                <a:cubicBezTo>
                  <a:pt x="8255356" y="1688349"/>
                  <a:pt x="8243180" y="1688836"/>
                  <a:pt x="8245291" y="1672520"/>
                </a:cubicBezTo>
                <a:cubicBezTo>
                  <a:pt x="8247645" y="1654257"/>
                  <a:pt x="8262905" y="1660345"/>
                  <a:pt x="8273944" y="1659695"/>
                </a:cubicBezTo>
                <a:cubicBezTo>
                  <a:pt x="8285146" y="1659046"/>
                  <a:pt x="8297322" y="1659858"/>
                  <a:pt x="8295374" y="1675605"/>
                </a:cubicBezTo>
                <a:close/>
                <a:moveTo>
                  <a:pt x="8295455" y="1765137"/>
                </a:moveTo>
                <a:cubicBezTo>
                  <a:pt x="8295211" y="1782427"/>
                  <a:pt x="8280763" y="1776664"/>
                  <a:pt x="8271672" y="1776745"/>
                </a:cubicBezTo>
                <a:cubicBezTo>
                  <a:pt x="8261200" y="1776826"/>
                  <a:pt x="8245210" y="1783157"/>
                  <a:pt x="8245372" y="1763270"/>
                </a:cubicBezTo>
                <a:cubicBezTo>
                  <a:pt x="8245453" y="1745900"/>
                  <a:pt x="8260064" y="1753124"/>
                  <a:pt x="8269155" y="1750932"/>
                </a:cubicBezTo>
                <a:cubicBezTo>
                  <a:pt x="8278896" y="1753936"/>
                  <a:pt x="8295698" y="1744763"/>
                  <a:pt x="8295455" y="1765137"/>
                </a:cubicBezTo>
                <a:close/>
                <a:moveTo>
                  <a:pt x="8271509" y="1592891"/>
                </a:moveTo>
                <a:cubicBezTo>
                  <a:pt x="8260876" y="1592891"/>
                  <a:pt x="8244560" y="1598005"/>
                  <a:pt x="8244641" y="1578361"/>
                </a:cubicBezTo>
                <a:cubicBezTo>
                  <a:pt x="8244723" y="1561315"/>
                  <a:pt x="8258684" y="1566266"/>
                  <a:pt x="8269236" y="1565292"/>
                </a:cubicBezTo>
                <a:cubicBezTo>
                  <a:pt x="8278977" y="1567565"/>
                  <a:pt x="8295536" y="1559123"/>
                  <a:pt x="8295536" y="1579579"/>
                </a:cubicBezTo>
                <a:cubicBezTo>
                  <a:pt x="8295455" y="1596625"/>
                  <a:pt x="8280925" y="1592972"/>
                  <a:pt x="8271509" y="1592891"/>
                </a:cubicBezTo>
                <a:close/>
                <a:moveTo>
                  <a:pt x="8244723" y="1488098"/>
                </a:moveTo>
                <a:cubicBezTo>
                  <a:pt x="8244073" y="1469185"/>
                  <a:pt x="8258441" y="1472594"/>
                  <a:pt x="8269886" y="1473081"/>
                </a:cubicBezTo>
                <a:cubicBezTo>
                  <a:pt x="8280763" y="1473568"/>
                  <a:pt x="8296023" y="1468373"/>
                  <a:pt x="8295374" y="1487773"/>
                </a:cubicBezTo>
                <a:cubicBezTo>
                  <a:pt x="8294643" y="1508229"/>
                  <a:pt x="8277921" y="1497027"/>
                  <a:pt x="8269074" y="1500436"/>
                </a:cubicBezTo>
                <a:cubicBezTo>
                  <a:pt x="8259009" y="1499219"/>
                  <a:pt x="8245291" y="1504982"/>
                  <a:pt x="8244723" y="1488098"/>
                </a:cubicBezTo>
                <a:close/>
                <a:moveTo>
                  <a:pt x="8269074" y="1406196"/>
                </a:moveTo>
                <a:cubicBezTo>
                  <a:pt x="8259333" y="1406115"/>
                  <a:pt x="8245940" y="1409524"/>
                  <a:pt x="8244641" y="1393533"/>
                </a:cubicBezTo>
                <a:cubicBezTo>
                  <a:pt x="8243018" y="1373727"/>
                  <a:pt x="8258441" y="1378922"/>
                  <a:pt x="8269723" y="1377704"/>
                </a:cubicBezTo>
                <a:cubicBezTo>
                  <a:pt x="8279058" y="1380789"/>
                  <a:pt x="8296023" y="1371292"/>
                  <a:pt x="8295536" y="1391747"/>
                </a:cubicBezTo>
                <a:cubicBezTo>
                  <a:pt x="8295130" y="1410254"/>
                  <a:pt x="8280032" y="1406277"/>
                  <a:pt x="8269074" y="1406196"/>
                </a:cubicBezTo>
                <a:close/>
                <a:moveTo>
                  <a:pt x="8296023" y="1110487"/>
                </a:moveTo>
                <a:cubicBezTo>
                  <a:pt x="8294887" y="1128588"/>
                  <a:pt x="8280925" y="1125991"/>
                  <a:pt x="8269074" y="1126559"/>
                </a:cubicBezTo>
                <a:cubicBezTo>
                  <a:pt x="8256736" y="1126153"/>
                  <a:pt x="8242936" y="1126884"/>
                  <a:pt x="8243667" y="1109107"/>
                </a:cubicBezTo>
                <a:cubicBezTo>
                  <a:pt x="8244479" y="1090600"/>
                  <a:pt x="8259252" y="1094334"/>
                  <a:pt x="8270860" y="1094496"/>
                </a:cubicBezTo>
                <a:cubicBezTo>
                  <a:pt x="8282224" y="1094659"/>
                  <a:pt x="8297240" y="1090600"/>
                  <a:pt x="8296023" y="1110487"/>
                </a:cubicBezTo>
                <a:close/>
                <a:moveTo>
                  <a:pt x="8334660" y="1094496"/>
                </a:moveTo>
                <a:cubicBezTo>
                  <a:pt x="8345051" y="1095389"/>
                  <a:pt x="8360717" y="1087759"/>
                  <a:pt x="8362015" y="1107646"/>
                </a:cubicBezTo>
                <a:cubicBezTo>
                  <a:pt x="8363071" y="1124773"/>
                  <a:pt x="8351869" y="1127046"/>
                  <a:pt x="8347324" y="1126721"/>
                </a:cubicBezTo>
                <a:cubicBezTo>
                  <a:pt x="8327031" y="1125504"/>
                  <a:pt x="8313070" y="1129481"/>
                  <a:pt x="8311121" y="1111380"/>
                </a:cubicBezTo>
                <a:cubicBezTo>
                  <a:pt x="8309092" y="1092061"/>
                  <a:pt x="8322810" y="1093522"/>
                  <a:pt x="8334660" y="1094496"/>
                </a:cubicBezTo>
                <a:close/>
                <a:moveTo>
                  <a:pt x="8361204" y="1204971"/>
                </a:moveTo>
                <a:cubicBezTo>
                  <a:pt x="8360798" y="1222179"/>
                  <a:pt x="8346755" y="1215361"/>
                  <a:pt x="8337421" y="1217309"/>
                </a:cubicBezTo>
                <a:cubicBezTo>
                  <a:pt x="8327842" y="1214549"/>
                  <a:pt x="8311283" y="1223965"/>
                  <a:pt x="8311851" y="1203266"/>
                </a:cubicBezTo>
                <a:cubicBezTo>
                  <a:pt x="8312257" y="1185977"/>
                  <a:pt x="8326300" y="1191253"/>
                  <a:pt x="8335310" y="1191578"/>
                </a:cubicBezTo>
                <a:cubicBezTo>
                  <a:pt x="8345457" y="1191902"/>
                  <a:pt x="8361691" y="1184516"/>
                  <a:pt x="8361204" y="1204971"/>
                </a:cubicBezTo>
                <a:close/>
                <a:moveTo>
                  <a:pt x="8360960" y="2048427"/>
                </a:moveTo>
                <a:cubicBezTo>
                  <a:pt x="8358688" y="2067746"/>
                  <a:pt x="8342696" y="2057437"/>
                  <a:pt x="8334093" y="2060278"/>
                </a:cubicBezTo>
                <a:cubicBezTo>
                  <a:pt x="8321998" y="2060521"/>
                  <a:pt x="8310066" y="2061171"/>
                  <a:pt x="8312095" y="2044936"/>
                </a:cubicBezTo>
                <a:cubicBezTo>
                  <a:pt x="8314530" y="2026023"/>
                  <a:pt x="8330034" y="2034465"/>
                  <a:pt x="8340343" y="2033004"/>
                </a:cubicBezTo>
                <a:cubicBezTo>
                  <a:pt x="8351626" y="2031381"/>
                  <a:pt x="8362827" y="2032761"/>
                  <a:pt x="8360960" y="2048427"/>
                </a:cubicBezTo>
                <a:close/>
                <a:moveTo>
                  <a:pt x="8361366" y="1953131"/>
                </a:moveTo>
                <a:cubicBezTo>
                  <a:pt x="8360392" y="1969122"/>
                  <a:pt x="8347324" y="1966119"/>
                  <a:pt x="8337177" y="1966119"/>
                </a:cubicBezTo>
                <a:cubicBezTo>
                  <a:pt x="8325813" y="1966119"/>
                  <a:pt x="8311040" y="1970096"/>
                  <a:pt x="8311770" y="1950615"/>
                </a:cubicBezTo>
                <a:cubicBezTo>
                  <a:pt x="8312501" y="1933406"/>
                  <a:pt x="8326868" y="1940306"/>
                  <a:pt x="8333930" y="1937384"/>
                </a:cubicBezTo>
                <a:cubicBezTo>
                  <a:pt x="8346592" y="1939332"/>
                  <a:pt x="8362665" y="1933001"/>
                  <a:pt x="8361366" y="1953131"/>
                </a:cubicBezTo>
                <a:close/>
                <a:moveTo>
                  <a:pt x="8336203" y="1872852"/>
                </a:moveTo>
                <a:cubicBezTo>
                  <a:pt x="8324352" y="1872690"/>
                  <a:pt x="8310390" y="1875774"/>
                  <a:pt x="8311364" y="1856374"/>
                </a:cubicBezTo>
                <a:cubicBezTo>
                  <a:pt x="8312176" y="1840140"/>
                  <a:pt x="8324595" y="1842332"/>
                  <a:pt x="8334904" y="1842332"/>
                </a:cubicBezTo>
                <a:cubicBezTo>
                  <a:pt x="8346350" y="1842413"/>
                  <a:pt x="8361123" y="1838760"/>
                  <a:pt x="8361853" y="1857186"/>
                </a:cubicBezTo>
                <a:cubicBezTo>
                  <a:pt x="8362584" y="1876667"/>
                  <a:pt x="8347405" y="1872040"/>
                  <a:pt x="8336203" y="1872852"/>
                </a:cubicBezTo>
                <a:close/>
                <a:moveTo>
                  <a:pt x="8338882" y="1565698"/>
                </a:moveTo>
                <a:cubicBezTo>
                  <a:pt x="8348217" y="1565211"/>
                  <a:pt x="8362015" y="1560828"/>
                  <a:pt x="8361285" y="1578767"/>
                </a:cubicBezTo>
                <a:cubicBezTo>
                  <a:pt x="8360474" y="1598248"/>
                  <a:pt x="8344402" y="1590618"/>
                  <a:pt x="8334904" y="1594027"/>
                </a:cubicBezTo>
                <a:cubicBezTo>
                  <a:pt x="8325164" y="1591430"/>
                  <a:pt x="8310958" y="1595894"/>
                  <a:pt x="8311770" y="1578848"/>
                </a:cubicBezTo>
                <a:cubicBezTo>
                  <a:pt x="8312745" y="1558961"/>
                  <a:pt x="8328573" y="1566266"/>
                  <a:pt x="8338882" y="1565698"/>
                </a:cubicBezTo>
                <a:close/>
                <a:moveTo>
                  <a:pt x="8311851" y="1485825"/>
                </a:moveTo>
                <a:cubicBezTo>
                  <a:pt x="8312338" y="1469023"/>
                  <a:pt x="8325083" y="1473000"/>
                  <a:pt x="8334174" y="1472513"/>
                </a:cubicBezTo>
                <a:cubicBezTo>
                  <a:pt x="8345862" y="1474461"/>
                  <a:pt x="8361529" y="1467562"/>
                  <a:pt x="8361204" y="1487773"/>
                </a:cubicBezTo>
                <a:cubicBezTo>
                  <a:pt x="8360960" y="1505712"/>
                  <a:pt x="8346836" y="1500030"/>
                  <a:pt x="8337664" y="1499949"/>
                </a:cubicBezTo>
                <a:cubicBezTo>
                  <a:pt x="8327193" y="1499868"/>
                  <a:pt x="8311283" y="1506362"/>
                  <a:pt x="8311851" y="1485825"/>
                </a:cubicBezTo>
                <a:close/>
                <a:moveTo>
                  <a:pt x="8334498" y="1406439"/>
                </a:moveTo>
                <a:cubicBezTo>
                  <a:pt x="8325245" y="1405384"/>
                  <a:pt x="8312257" y="1409118"/>
                  <a:pt x="8311770" y="1392478"/>
                </a:cubicBezTo>
                <a:cubicBezTo>
                  <a:pt x="8311121" y="1371454"/>
                  <a:pt x="8327355" y="1378760"/>
                  <a:pt x="8337664" y="1378273"/>
                </a:cubicBezTo>
                <a:cubicBezTo>
                  <a:pt x="8347324" y="1377867"/>
                  <a:pt x="8360879" y="1373808"/>
                  <a:pt x="8361285" y="1391017"/>
                </a:cubicBezTo>
                <a:cubicBezTo>
                  <a:pt x="8361691" y="1410985"/>
                  <a:pt x="8346025" y="1404735"/>
                  <a:pt x="8334498" y="1406439"/>
                </a:cubicBezTo>
                <a:close/>
                <a:moveTo>
                  <a:pt x="8338070" y="1659533"/>
                </a:moveTo>
                <a:cubicBezTo>
                  <a:pt x="8348703" y="1660182"/>
                  <a:pt x="8361529" y="1657828"/>
                  <a:pt x="8361285" y="1674063"/>
                </a:cubicBezTo>
                <a:cubicBezTo>
                  <a:pt x="8360960" y="1694112"/>
                  <a:pt x="8344888" y="1687050"/>
                  <a:pt x="8334498" y="1687537"/>
                </a:cubicBezTo>
                <a:cubicBezTo>
                  <a:pt x="8324758" y="1688024"/>
                  <a:pt x="8311283" y="1691190"/>
                  <a:pt x="8311608" y="1674063"/>
                </a:cubicBezTo>
                <a:cubicBezTo>
                  <a:pt x="8312014" y="1654094"/>
                  <a:pt x="8328167" y="1662049"/>
                  <a:pt x="8338070" y="1659533"/>
                </a:cubicBezTo>
                <a:close/>
                <a:moveTo>
                  <a:pt x="8361366" y="1763757"/>
                </a:moveTo>
                <a:cubicBezTo>
                  <a:pt x="8361610" y="1784700"/>
                  <a:pt x="8344158" y="1773417"/>
                  <a:pt x="8336609" y="1777881"/>
                </a:cubicBezTo>
                <a:cubicBezTo>
                  <a:pt x="8326138" y="1775121"/>
                  <a:pt x="8311770" y="1782102"/>
                  <a:pt x="8311851" y="1764650"/>
                </a:cubicBezTo>
                <a:cubicBezTo>
                  <a:pt x="8311932" y="1744357"/>
                  <a:pt x="8328005" y="1752150"/>
                  <a:pt x="8338070" y="1751582"/>
                </a:cubicBezTo>
                <a:cubicBezTo>
                  <a:pt x="8347405" y="1751095"/>
                  <a:pt x="8361204" y="1746711"/>
                  <a:pt x="8361366" y="1763757"/>
                </a:cubicBezTo>
                <a:close/>
                <a:moveTo>
                  <a:pt x="8335067" y="1312929"/>
                </a:moveTo>
                <a:cubicBezTo>
                  <a:pt x="8324595" y="1312442"/>
                  <a:pt x="8312014" y="1315365"/>
                  <a:pt x="8311121" y="1298968"/>
                </a:cubicBezTo>
                <a:cubicBezTo>
                  <a:pt x="8310066" y="1279811"/>
                  <a:pt x="8323946" y="1281922"/>
                  <a:pt x="8336041" y="1282328"/>
                </a:cubicBezTo>
                <a:cubicBezTo>
                  <a:pt x="8347568" y="1282734"/>
                  <a:pt x="8362503" y="1278918"/>
                  <a:pt x="8362015" y="1298156"/>
                </a:cubicBezTo>
                <a:cubicBezTo>
                  <a:pt x="8361529" y="1317475"/>
                  <a:pt x="8346106" y="1311712"/>
                  <a:pt x="8335067" y="1312929"/>
                </a:cubicBezTo>
                <a:close/>
                <a:moveTo>
                  <a:pt x="8402358" y="1094496"/>
                </a:moveTo>
                <a:cubicBezTo>
                  <a:pt x="8412991" y="1094496"/>
                  <a:pt x="8427845" y="1089464"/>
                  <a:pt x="8427034" y="1109594"/>
                </a:cubicBezTo>
                <a:cubicBezTo>
                  <a:pt x="8426303" y="1127452"/>
                  <a:pt x="8413479" y="1125747"/>
                  <a:pt x="8404955" y="1126397"/>
                </a:cubicBezTo>
                <a:cubicBezTo>
                  <a:pt x="8389857" y="1125747"/>
                  <a:pt x="8376789" y="1127208"/>
                  <a:pt x="8376870" y="1109188"/>
                </a:cubicBezTo>
                <a:cubicBezTo>
                  <a:pt x="8376952" y="1089707"/>
                  <a:pt x="8391724" y="1094496"/>
                  <a:pt x="8402358" y="1094496"/>
                </a:cubicBezTo>
                <a:close/>
                <a:moveTo>
                  <a:pt x="8426466" y="1205214"/>
                </a:moveTo>
                <a:cubicBezTo>
                  <a:pt x="8425654" y="1222829"/>
                  <a:pt x="8411692" y="1214955"/>
                  <a:pt x="8402845" y="1217309"/>
                </a:cubicBezTo>
                <a:cubicBezTo>
                  <a:pt x="8392861" y="1214955"/>
                  <a:pt x="8376545" y="1223153"/>
                  <a:pt x="8377519" y="1202698"/>
                </a:cubicBezTo>
                <a:cubicBezTo>
                  <a:pt x="8378331" y="1185490"/>
                  <a:pt x="8392780" y="1191415"/>
                  <a:pt x="8401464" y="1191415"/>
                </a:cubicBezTo>
                <a:cubicBezTo>
                  <a:pt x="8411124" y="1191496"/>
                  <a:pt x="8427440" y="1184353"/>
                  <a:pt x="8426466" y="1205214"/>
                </a:cubicBezTo>
                <a:close/>
                <a:moveTo>
                  <a:pt x="8403819" y="1282328"/>
                </a:moveTo>
                <a:cubicBezTo>
                  <a:pt x="8414290" y="1281922"/>
                  <a:pt x="8426222" y="1279568"/>
                  <a:pt x="8427034" y="1296127"/>
                </a:cubicBezTo>
                <a:cubicBezTo>
                  <a:pt x="8428008" y="1315202"/>
                  <a:pt x="8415102" y="1313416"/>
                  <a:pt x="8402601" y="1312686"/>
                </a:cubicBezTo>
                <a:cubicBezTo>
                  <a:pt x="8391318" y="1312361"/>
                  <a:pt x="8376545" y="1316582"/>
                  <a:pt x="8377113" y="1297263"/>
                </a:cubicBezTo>
                <a:cubicBezTo>
                  <a:pt x="8377682" y="1278431"/>
                  <a:pt x="8392536" y="1282815"/>
                  <a:pt x="8403819" y="1282328"/>
                </a:cubicBezTo>
                <a:close/>
                <a:moveTo>
                  <a:pt x="8405280" y="1751582"/>
                </a:moveTo>
                <a:cubicBezTo>
                  <a:pt x="8415588" y="1750283"/>
                  <a:pt x="8428414" y="1748741"/>
                  <a:pt x="8426466" y="1766274"/>
                </a:cubicBezTo>
                <a:cubicBezTo>
                  <a:pt x="8424437" y="1784619"/>
                  <a:pt x="8409258" y="1772767"/>
                  <a:pt x="8403412" y="1777800"/>
                </a:cubicBezTo>
                <a:cubicBezTo>
                  <a:pt x="8391805" y="1775284"/>
                  <a:pt x="8376870" y="1782102"/>
                  <a:pt x="8377601" y="1764082"/>
                </a:cubicBezTo>
                <a:cubicBezTo>
                  <a:pt x="8378412" y="1743546"/>
                  <a:pt x="8395134" y="1752880"/>
                  <a:pt x="8405280" y="1751582"/>
                </a:cubicBezTo>
                <a:close/>
                <a:moveTo>
                  <a:pt x="8377438" y="1672845"/>
                </a:moveTo>
                <a:cubicBezTo>
                  <a:pt x="8378331" y="1656367"/>
                  <a:pt x="8391887" y="1660101"/>
                  <a:pt x="8401383" y="1659858"/>
                </a:cubicBezTo>
                <a:cubicBezTo>
                  <a:pt x="8412342" y="1659614"/>
                  <a:pt x="8427278" y="1655312"/>
                  <a:pt x="8426385" y="1675361"/>
                </a:cubicBezTo>
                <a:cubicBezTo>
                  <a:pt x="8425573" y="1692976"/>
                  <a:pt x="8411855" y="1686076"/>
                  <a:pt x="8402682" y="1688105"/>
                </a:cubicBezTo>
                <a:cubicBezTo>
                  <a:pt x="8392212" y="1686401"/>
                  <a:pt x="8376383" y="1693138"/>
                  <a:pt x="8377438" y="1672845"/>
                </a:cubicBezTo>
                <a:close/>
                <a:moveTo>
                  <a:pt x="8400653" y="1593378"/>
                </a:moveTo>
                <a:cubicBezTo>
                  <a:pt x="8391075" y="1592160"/>
                  <a:pt x="8376058" y="1597031"/>
                  <a:pt x="8377438" y="1576981"/>
                </a:cubicBezTo>
                <a:cubicBezTo>
                  <a:pt x="8378737" y="1558718"/>
                  <a:pt x="8393105" y="1565779"/>
                  <a:pt x="8401789" y="1565942"/>
                </a:cubicBezTo>
                <a:cubicBezTo>
                  <a:pt x="8410394" y="1566104"/>
                  <a:pt x="8424842" y="1557906"/>
                  <a:pt x="8426385" y="1576332"/>
                </a:cubicBezTo>
                <a:cubicBezTo>
                  <a:pt x="8428089" y="1595732"/>
                  <a:pt x="8413803" y="1592729"/>
                  <a:pt x="8400653" y="1593378"/>
                </a:cubicBezTo>
                <a:close/>
                <a:moveTo>
                  <a:pt x="8403737" y="1500436"/>
                </a:moveTo>
                <a:cubicBezTo>
                  <a:pt x="8394079" y="1497920"/>
                  <a:pt x="8377844" y="1507336"/>
                  <a:pt x="8377519" y="1486637"/>
                </a:cubicBezTo>
                <a:cubicBezTo>
                  <a:pt x="8377276" y="1469591"/>
                  <a:pt x="8390263" y="1472675"/>
                  <a:pt x="8400329" y="1473000"/>
                </a:cubicBezTo>
                <a:cubicBezTo>
                  <a:pt x="8411206" y="1473325"/>
                  <a:pt x="8426060" y="1467318"/>
                  <a:pt x="8426710" y="1487368"/>
                </a:cubicBezTo>
                <a:cubicBezTo>
                  <a:pt x="8427196" y="1506118"/>
                  <a:pt x="8413154" y="1498569"/>
                  <a:pt x="8403737" y="1500436"/>
                </a:cubicBezTo>
                <a:close/>
                <a:moveTo>
                  <a:pt x="8402845" y="1378354"/>
                </a:moveTo>
                <a:cubicBezTo>
                  <a:pt x="8411936" y="1378435"/>
                  <a:pt x="8425654" y="1372428"/>
                  <a:pt x="8426547" y="1390286"/>
                </a:cubicBezTo>
                <a:cubicBezTo>
                  <a:pt x="8427521" y="1410254"/>
                  <a:pt x="8412180" y="1404735"/>
                  <a:pt x="8401546" y="1406764"/>
                </a:cubicBezTo>
                <a:cubicBezTo>
                  <a:pt x="8391805" y="1404978"/>
                  <a:pt x="8378412" y="1408956"/>
                  <a:pt x="8377519" y="1392884"/>
                </a:cubicBezTo>
                <a:cubicBezTo>
                  <a:pt x="8376302" y="1372510"/>
                  <a:pt x="8392292" y="1378354"/>
                  <a:pt x="8402845" y="1378354"/>
                </a:cubicBezTo>
                <a:close/>
                <a:moveTo>
                  <a:pt x="8402682" y="1842169"/>
                </a:moveTo>
                <a:cubicBezTo>
                  <a:pt x="8414453" y="1842332"/>
                  <a:pt x="8428089" y="1840302"/>
                  <a:pt x="8426952" y="1859215"/>
                </a:cubicBezTo>
                <a:cubicBezTo>
                  <a:pt x="8425978" y="1875612"/>
                  <a:pt x="8413965" y="1872609"/>
                  <a:pt x="8403656" y="1872690"/>
                </a:cubicBezTo>
                <a:cubicBezTo>
                  <a:pt x="8392698" y="1871959"/>
                  <a:pt x="8377601" y="1877723"/>
                  <a:pt x="8377194" y="1858566"/>
                </a:cubicBezTo>
                <a:cubicBezTo>
                  <a:pt x="8376870" y="1840465"/>
                  <a:pt x="8390831" y="1842088"/>
                  <a:pt x="8402682" y="1842169"/>
                </a:cubicBezTo>
                <a:close/>
                <a:moveTo>
                  <a:pt x="8402763" y="1937546"/>
                </a:moveTo>
                <a:cubicBezTo>
                  <a:pt x="8411692" y="1940062"/>
                  <a:pt x="8425897" y="1932270"/>
                  <a:pt x="8426547" y="1950371"/>
                </a:cubicBezTo>
                <a:cubicBezTo>
                  <a:pt x="8427278" y="1970177"/>
                  <a:pt x="8412098" y="1966200"/>
                  <a:pt x="8401140" y="1966443"/>
                </a:cubicBezTo>
                <a:cubicBezTo>
                  <a:pt x="8391237" y="1966687"/>
                  <a:pt x="8378331" y="1969041"/>
                  <a:pt x="8377357" y="1952725"/>
                </a:cubicBezTo>
                <a:cubicBezTo>
                  <a:pt x="8376220" y="1931621"/>
                  <a:pt x="8392698" y="1940062"/>
                  <a:pt x="8402763" y="1937546"/>
                </a:cubicBezTo>
                <a:close/>
                <a:moveTo>
                  <a:pt x="8377519" y="2046641"/>
                </a:moveTo>
                <a:cubicBezTo>
                  <a:pt x="8378575" y="2027079"/>
                  <a:pt x="8395134" y="2036332"/>
                  <a:pt x="8402682" y="2032192"/>
                </a:cubicBezTo>
                <a:cubicBezTo>
                  <a:pt x="8414209" y="2034303"/>
                  <a:pt x="8427603" y="2029757"/>
                  <a:pt x="8426547" y="2047372"/>
                </a:cubicBezTo>
                <a:cubicBezTo>
                  <a:pt x="8425329" y="2067908"/>
                  <a:pt x="8409744" y="2059223"/>
                  <a:pt x="8399760" y="2060034"/>
                </a:cubicBezTo>
                <a:cubicBezTo>
                  <a:pt x="8390263" y="2060765"/>
                  <a:pt x="8376545" y="2064093"/>
                  <a:pt x="8377519" y="2046641"/>
                </a:cubicBezTo>
                <a:close/>
                <a:moveTo>
                  <a:pt x="8448138" y="3341656"/>
                </a:moveTo>
                <a:cubicBezTo>
                  <a:pt x="8446759" y="3359432"/>
                  <a:pt x="8426790" y="3350422"/>
                  <a:pt x="8415588" y="3350260"/>
                </a:cubicBezTo>
                <a:cubicBezTo>
                  <a:pt x="8405929" y="3350097"/>
                  <a:pt x="8386286" y="3359594"/>
                  <a:pt x="8387178" y="3341574"/>
                </a:cubicBezTo>
                <a:cubicBezTo>
                  <a:pt x="8388153" y="3322661"/>
                  <a:pt x="8408608" y="3335080"/>
                  <a:pt x="8419567" y="3330941"/>
                </a:cubicBezTo>
                <a:cubicBezTo>
                  <a:pt x="8429713" y="3334918"/>
                  <a:pt x="8449437" y="3324203"/>
                  <a:pt x="8448138" y="3341656"/>
                </a:cubicBezTo>
                <a:close/>
                <a:moveTo>
                  <a:pt x="8415102" y="3302044"/>
                </a:moveTo>
                <a:cubicBezTo>
                  <a:pt x="8404955" y="3302612"/>
                  <a:pt x="8384095" y="3312434"/>
                  <a:pt x="8386124" y="3288731"/>
                </a:cubicBezTo>
                <a:cubicBezTo>
                  <a:pt x="8388072" y="3265922"/>
                  <a:pt x="8408933" y="3285890"/>
                  <a:pt x="8416482" y="3276069"/>
                </a:cubicBezTo>
                <a:cubicBezTo>
                  <a:pt x="8428819" y="3282400"/>
                  <a:pt x="8449843" y="3267383"/>
                  <a:pt x="8449356" y="3289868"/>
                </a:cubicBezTo>
                <a:cubicBezTo>
                  <a:pt x="8448788" y="3314138"/>
                  <a:pt x="8426871" y="3301394"/>
                  <a:pt x="8415102" y="3302044"/>
                </a:cubicBezTo>
                <a:close/>
                <a:moveTo>
                  <a:pt x="8450006" y="3240191"/>
                </a:moveTo>
                <a:cubicBezTo>
                  <a:pt x="8447570" y="3266247"/>
                  <a:pt x="8424761" y="3243600"/>
                  <a:pt x="8416969" y="3254396"/>
                </a:cubicBezTo>
                <a:cubicBezTo>
                  <a:pt x="8404144" y="3248714"/>
                  <a:pt x="8382958" y="3261864"/>
                  <a:pt x="8385637" y="3237755"/>
                </a:cubicBezTo>
                <a:cubicBezTo>
                  <a:pt x="8388234" y="3214216"/>
                  <a:pt x="8408851" y="3226473"/>
                  <a:pt x="8421108" y="3225580"/>
                </a:cubicBezTo>
                <a:cubicBezTo>
                  <a:pt x="8431661" y="3224849"/>
                  <a:pt x="8452197" y="3216570"/>
                  <a:pt x="8450006" y="3240191"/>
                </a:cubicBezTo>
                <a:close/>
                <a:moveTo>
                  <a:pt x="9416437" y="2554857"/>
                </a:moveTo>
                <a:cubicBezTo>
                  <a:pt x="9416030" y="2563949"/>
                  <a:pt x="9422687" y="2580345"/>
                  <a:pt x="9405722" y="2579452"/>
                </a:cubicBezTo>
                <a:cubicBezTo>
                  <a:pt x="9391436" y="2578722"/>
                  <a:pt x="9394683" y="2563462"/>
                  <a:pt x="9394602" y="2553234"/>
                </a:cubicBezTo>
                <a:cubicBezTo>
                  <a:pt x="9394358" y="2523444"/>
                  <a:pt x="9399472" y="2493816"/>
                  <a:pt x="9394926" y="2463864"/>
                </a:cubicBezTo>
                <a:cubicBezTo>
                  <a:pt x="9393222" y="2452743"/>
                  <a:pt x="9390381" y="2434561"/>
                  <a:pt x="9406453" y="2434561"/>
                </a:cubicBezTo>
                <a:cubicBezTo>
                  <a:pt x="9423986" y="2434561"/>
                  <a:pt x="9413677" y="2453230"/>
                  <a:pt x="9418222" y="2466624"/>
                </a:cubicBezTo>
                <a:cubicBezTo>
                  <a:pt x="9399228" y="2493898"/>
                  <a:pt x="9417898" y="2524418"/>
                  <a:pt x="9416437" y="2554857"/>
                </a:cubicBezTo>
                <a:close/>
                <a:moveTo>
                  <a:pt x="9394683" y="2605996"/>
                </a:moveTo>
                <a:cubicBezTo>
                  <a:pt x="9394033" y="2595849"/>
                  <a:pt x="9395170" y="2585703"/>
                  <a:pt x="9408238" y="2587083"/>
                </a:cubicBezTo>
                <a:cubicBezTo>
                  <a:pt x="9423417" y="2588706"/>
                  <a:pt x="9412053" y="2602830"/>
                  <a:pt x="9417411" y="2607457"/>
                </a:cubicBezTo>
                <a:cubicBezTo>
                  <a:pt x="9415625" y="2617847"/>
                  <a:pt x="9420576" y="2630834"/>
                  <a:pt x="9404505" y="2628318"/>
                </a:cubicBezTo>
                <a:cubicBezTo>
                  <a:pt x="9390786" y="2626126"/>
                  <a:pt x="9395170" y="2614681"/>
                  <a:pt x="9394683" y="2605996"/>
                </a:cubicBezTo>
                <a:close/>
                <a:moveTo>
                  <a:pt x="9416843" y="2105978"/>
                </a:moveTo>
                <a:cubicBezTo>
                  <a:pt x="9415706" y="2114663"/>
                  <a:pt x="9420170" y="2127326"/>
                  <a:pt x="9404342" y="2125053"/>
                </a:cubicBezTo>
                <a:cubicBezTo>
                  <a:pt x="9390218" y="2123024"/>
                  <a:pt x="9395737" y="2111010"/>
                  <a:pt x="9394763" y="2102568"/>
                </a:cubicBezTo>
                <a:cubicBezTo>
                  <a:pt x="9393628" y="2092260"/>
                  <a:pt x="9395088" y="2082194"/>
                  <a:pt x="9408157" y="2083655"/>
                </a:cubicBezTo>
                <a:cubicBezTo>
                  <a:pt x="9422849" y="2085441"/>
                  <a:pt x="9414082" y="2098591"/>
                  <a:pt x="9416843" y="2105978"/>
                </a:cubicBezTo>
                <a:close/>
                <a:moveTo>
                  <a:pt x="9405397" y="2133495"/>
                </a:moveTo>
                <a:cubicBezTo>
                  <a:pt x="9421388" y="2132034"/>
                  <a:pt x="9414814" y="2145671"/>
                  <a:pt x="9417005" y="2153463"/>
                </a:cubicBezTo>
                <a:cubicBezTo>
                  <a:pt x="9414651" y="2161256"/>
                  <a:pt x="9422038" y="2174405"/>
                  <a:pt x="9407183" y="2175298"/>
                </a:cubicBezTo>
                <a:cubicBezTo>
                  <a:pt x="9393547" y="2176110"/>
                  <a:pt x="9394277" y="2164746"/>
                  <a:pt x="9394439" y="2155330"/>
                </a:cubicBezTo>
                <a:cubicBezTo>
                  <a:pt x="9394521" y="2146239"/>
                  <a:pt x="9392004" y="2134713"/>
                  <a:pt x="9405397" y="2133495"/>
                </a:cubicBezTo>
                <a:close/>
                <a:moveTo>
                  <a:pt x="9417005" y="2357772"/>
                </a:moveTo>
                <a:cubicBezTo>
                  <a:pt x="9415138" y="2365971"/>
                  <a:pt x="9420658" y="2379283"/>
                  <a:pt x="9404342" y="2376767"/>
                </a:cubicBezTo>
                <a:cubicBezTo>
                  <a:pt x="9390300" y="2374656"/>
                  <a:pt x="9395576" y="2362805"/>
                  <a:pt x="9394602" y="2354282"/>
                </a:cubicBezTo>
                <a:cubicBezTo>
                  <a:pt x="9393384" y="2343892"/>
                  <a:pt x="9395088" y="2333908"/>
                  <a:pt x="9408157" y="2335369"/>
                </a:cubicBezTo>
                <a:cubicBezTo>
                  <a:pt x="9422687" y="2337074"/>
                  <a:pt x="9414407" y="2350142"/>
                  <a:pt x="9417005" y="2357772"/>
                </a:cubicBezTo>
                <a:close/>
                <a:moveTo>
                  <a:pt x="9407345" y="2182360"/>
                </a:moveTo>
                <a:cubicBezTo>
                  <a:pt x="9420820" y="2182441"/>
                  <a:pt x="9415950" y="2196322"/>
                  <a:pt x="9416599" y="2204764"/>
                </a:cubicBezTo>
                <a:cubicBezTo>
                  <a:pt x="9418466" y="2227898"/>
                  <a:pt x="9408482" y="2248028"/>
                  <a:pt x="9397280" y="2268321"/>
                </a:cubicBezTo>
                <a:cubicBezTo>
                  <a:pt x="9400527" y="2247379"/>
                  <a:pt x="9401339" y="2227411"/>
                  <a:pt x="9395007" y="2206874"/>
                </a:cubicBezTo>
                <a:cubicBezTo>
                  <a:pt x="9392085" y="2197377"/>
                  <a:pt x="9392410" y="2182279"/>
                  <a:pt x="9407345" y="2182360"/>
                </a:cubicBezTo>
                <a:close/>
                <a:moveTo>
                  <a:pt x="9404830" y="1923260"/>
                </a:moveTo>
                <a:cubicBezTo>
                  <a:pt x="9391841" y="1922286"/>
                  <a:pt x="9394763" y="1910272"/>
                  <a:pt x="9394602" y="1901587"/>
                </a:cubicBezTo>
                <a:cubicBezTo>
                  <a:pt x="9394358" y="1892577"/>
                  <a:pt x="9392978" y="1881375"/>
                  <a:pt x="9405884" y="1880645"/>
                </a:cubicBezTo>
                <a:cubicBezTo>
                  <a:pt x="9421307" y="1879752"/>
                  <a:pt x="9414326" y="1893308"/>
                  <a:pt x="9417492" y="1899801"/>
                </a:cubicBezTo>
                <a:cubicBezTo>
                  <a:pt x="9413921" y="1908893"/>
                  <a:pt x="9423255" y="1924721"/>
                  <a:pt x="9404830" y="1923260"/>
                </a:cubicBezTo>
                <a:close/>
                <a:moveTo>
                  <a:pt x="9407427" y="1833240"/>
                </a:moveTo>
                <a:cubicBezTo>
                  <a:pt x="9422362" y="1834377"/>
                  <a:pt x="9414407" y="1847283"/>
                  <a:pt x="9416843" y="1854913"/>
                </a:cubicBezTo>
                <a:cubicBezTo>
                  <a:pt x="9415138" y="1862949"/>
                  <a:pt x="9421144" y="1876261"/>
                  <a:pt x="9405316" y="1874719"/>
                </a:cubicBezTo>
                <a:cubicBezTo>
                  <a:pt x="9392085" y="1873420"/>
                  <a:pt x="9395088" y="1861488"/>
                  <a:pt x="9394602" y="1852722"/>
                </a:cubicBezTo>
                <a:cubicBezTo>
                  <a:pt x="9394033" y="1843225"/>
                  <a:pt x="9393708" y="1832266"/>
                  <a:pt x="9407427" y="1833240"/>
                </a:cubicBezTo>
                <a:close/>
                <a:moveTo>
                  <a:pt x="9397929" y="2018393"/>
                </a:moveTo>
                <a:cubicBezTo>
                  <a:pt x="9394114" y="1992256"/>
                  <a:pt x="9400283" y="1966606"/>
                  <a:pt x="9389731" y="1931134"/>
                </a:cubicBezTo>
                <a:cubicBezTo>
                  <a:pt x="9420251" y="1965956"/>
                  <a:pt x="9412784" y="1992256"/>
                  <a:pt x="9397929" y="2018393"/>
                </a:cubicBezTo>
                <a:close/>
                <a:moveTo>
                  <a:pt x="9365542" y="2678157"/>
                </a:moveTo>
                <a:cubicBezTo>
                  <a:pt x="9348577" y="2679943"/>
                  <a:pt x="9351662" y="2666306"/>
                  <a:pt x="9351580" y="2656485"/>
                </a:cubicBezTo>
                <a:cubicBezTo>
                  <a:pt x="9351499" y="2647880"/>
                  <a:pt x="9348740" y="2636922"/>
                  <a:pt x="9363188" y="2636192"/>
                </a:cubicBezTo>
                <a:cubicBezTo>
                  <a:pt x="9377068" y="2636841"/>
                  <a:pt x="9375851" y="2647069"/>
                  <a:pt x="9375039" y="2656160"/>
                </a:cubicBezTo>
                <a:cubicBezTo>
                  <a:pt x="9374228" y="2664358"/>
                  <a:pt x="9379503" y="2676696"/>
                  <a:pt x="9365542" y="2678157"/>
                </a:cubicBezTo>
                <a:close/>
                <a:moveTo>
                  <a:pt x="9374958" y="2613950"/>
                </a:moveTo>
                <a:cubicBezTo>
                  <a:pt x="9376176" y="2622961"/>
                  <a:pt x="9372117" y="2629211"/>
                  <a:pt x="9360428" y="2628561"/>
                </a:cubicBezTo>
                <a:cubicBezTo>
                  <a:pt x="9345980" y="2624990"/>
                  <a:pt x="9352717" y="2612327"/>
                  <a:pt x="9351662" y="2603073"/>
                </a:cubicBezTo>
                <a:cubicBezTo>
                  <a:pt x="9350444" y="2592602"/>
                  <a:pt x="9353691" y="2583511"/>
                  <a:pt x="9366516" y="2587083"/>
                </a:cubicBezTo>
                <a:cubicBezTo>
                  <a:pt x="9381127" y="2591222"/>
                  <a:pt x="9373659" y="2604616"/>
                  <a:pt x="9374958" y="2613950"/>
                </a:cubicBezTo>
                <a:close/>
                <a:moveTo>
                  <a:pt x="9359291" y="2457127"/>
                </a:moveTo>
                <a:cubicBezTo>
                  <a:pt x="9383643" y="2496901"/>
                  <a:pt x="9370981" y="2533915"/>
                  <a:pt x="9374228" y="2568900"/>
                </a:cubicBezTo>
                <a:cubicBezTo>
                  <a:pt x="9374877" y="2575800"/>
                  <a:pt x="9369114" y="2581319"/>
                  <a:pt x="9360834" y="2579452"/>
                </a:cubicBezTo>
                <a:cubicBezTo>
                  <a:pt x="9352554" y="2577586"/>
                  <a:pt x="9351093" y="2570036"/>
                  <a:pt x="9351743" y="2563543"/>
                </a:cubicBezTo>
                <a:cubicBezTo>
                  <a:pt x="9354990" y="2531155"/>
                  <a:pt x="9347847" y="2498037"/>
                  <a:pt x="9359291" y="2457127"/>
                </a:cubicBezTo>
                <a:close/>
                <a:moveTo>
                  <a:pt x="9367327" y="2426119"/>
                </a:moveTo>
                <a:cubicBezTo>
                  <a:pt x="9355071" y="2430178"/>
                  <a:pt x="9350850" y="2421249"/>
                  <a:pt x="9351580" y="2410615"/>
                </a:cubicBezTo>
                <a:cubicBezTo>
                  <a:pt x="9352311" y="2401281"/>
                  <a:pt x="9346142" y="2388780"/>
                  <a:pt x="9360023" y="2385046"/>
                </a:cubicBezTo>
                <a:cubicBezTo>
                  <a:pt x="9371955" y="2383829"/>
                  <a:pt x="9376176" y="2389429"/>
                  <a:pt x="9375120" y="2398845"/>
                </a:cubicBezTo>
                <a:cubicBezTo>
                  <a:pt x="9373984" y="2408342"/>
                  <a:pt x="9381046" y="2421492"/>
                  <a:pt x="9367327" y="2426119"/>
                </a:cubicBezTo>
                <a:close/>
                <a:moveTo>
                  <a:pt x="9375202" y="2154599"/>
                </a:moveTo>
                <a:cubicBezTo>
                  <a:pt x="9375283" y="2163853"/>
                  <a:pt x="9376338" y="2175379"/>
                  <a:pt x="9363675" y="2175379"/>
                </a:cubicBezTo>
                <a:cubicBezTo>
                  <a:pt x="9347441" y="2175379"/>
                  <a:pt x="9352311" y="2161256"/>
                  <a:pt x="9351580" y="2151677"/>
                </a:cubicBezTo>
                <a:cubicBezTo>
                  <a:pt x="9350931" y="2142261"/>
                  <a:pt x="9350444" y="2131953"/>
                  <a:pt x="9364568" y="2133414"/>
                </a:cubicBezTo>
                <a:cubicBezTo>
                  <a:pt x="9378529" y="2134794"/>
                  <a:pt x="9374065" y="2146320"/>
                  <a:pt x="9375202" y="2154599"/>
                </a:cubicBezTo>
                <a:close/>
                <a:moveTo>
                  <a:pt x="9375039" y="2202247"/>
                </a:moveTo>
                <a:cubicBezTo>
                  <a:pt x="9374714" y="2219131"/>
                  <a:pt x="9373415" y="2235934"/>
                  <a:pt x="9372604" y="2252736"/>
                </a:cubicBezTo>
                <a:cubicBezTo>
                  <a:pt x="9355883" y="2237801"/>
                  <a:pt x="9350850" y="2219780"/>
                  <a:pt x="9351580" y="2200056"/>
                </a:cubicBezTo>
                <a:cubicBezTo>
                  <a:pt x="9351905" y="2192020"/>
                  <a:pt x="9351580" y="2182279"/>
                  <a:pt x="9362295" y="2181954"/>
                </a:cubicBezTo>
                <a:cubicBezTo>
                  <a:pt x="9376013" y="2181549"/>
                  <a:pt x="9375202" y="2193156"/>
                  <a:pt x="9375039" y="2202247"/>
                </a:cubicBezTo>
                <a:close/>
                <a:moveTo>
                  <a:pt x="9365623" y="2286666"/>
                </a:moveTo>
                <a:cubicBezTo>
                  <a:pt x="9379828" y="2288289"/>
                  <a:pt x="9373335" y="2301033"/>
                  <a:pt x="9375202" y="2308501"/>
                </a:cubicBezTo>
                <a:cubicBezTo>
                  <a:pt x="9375607" y="2318648"/>
                  <a:pt x="9376825" y="2329849"/>
                  <a:pt x="9363188" y="2329687"/>
                </a:cubicBezTo>
                <a:cubicBezTo>
                  <a:pt x="9349226" y="2329606"/>
                  <a:pt x="9351418" y="2317673"/>
                  <a:pt x="9351662" y="2308745"/>
                </a:cubicBezTo>
                <a:cubicBezTo>
                  <a:pt x="9351824" y="2298923"/>
                  <a:pt x="9348171" y="2284799"/>
                  <a:pt x="9365623" y="2286666"/>
                </a:cubicBezTo>
                <a:close/>
                <a:moveTo>
                  <a:pt x="9365218" y="2335369"/>
                </a:moveTo>
                <a:cubicBezTo>
                  <a:pt x="9378529" y="2336749"/>
                  <a:pt x="9373903" y="2348925"/>
                  <a:pt x="9374877" y="2354526"/>
                </a:cubicBezTo>
                <a:cubicBezTo>
                  <a:pt x="9375444" y="2366620"/>
                  <a:pt x="9376338" y="2377010"/>
                  <a:pt x="9362945" y="2377010"/>
                </a:cubicBezTo>
                <a:cubicBezTo>
                  <a:pt x="9348821" y="2377010"/>
                  <a:pt x="9351499" y="2365727"/>
                  <a:pt x="9351580" y="2357042"/>
                </a:cubicBezTo>
                <a:cubicBezTo>
                  <a:pt x="9351743" y="2347139"/>
                  <a:pt x="9348577" y="2333583"/>
                  <a:pt x="9365218" y="2335369"/>
                </a:cubicBezTo>
                <a:close/>
                <a:moveTo>
                  <a:pt x="9375039" y="2110929"/>
                </a:moveTo>
                <a:cubicBezTo>
                  <a:pt x="9376257" y="2120020"/>
                  <a:pt x="9372361" y="2126189"/>
                  <a:pt x="9360590" y="2125378"/>
                </a:cubicBezTo>
                <a:cubicBezTo>
                  <a:pt x="9346304" y="2121968"/>
                  <a:pt x="9352473" y="2109387"/>
                  <a:pt x="9351499" y="2100133"/>
                </a:cubicBezTo>
                <a:cubicBezTo>
                  <a:pt x="9350363" y="2089581"/>
                  <a:pt x="9354259" y="2080652"/>
                  <a:pt x="9366597" y="2084142"/>
                </a:cubicBezTo>
                <a:cubicBezTo>
                  <a:pt x="9380965" y="2088282"/>
                  <a:pt x="9373821" y="2101594"/>
                  <a:pt x="9375039" y="2110929"/>
                </a:cubicBezTo>
                <a:close/>
                <a:moveTo>
                  <a:pt x="9363594" y="2034952"/>
                </a:moveTo>
                <a:cubicBezTo>
                  <a:pt x="9381452" y="2035115"/>
                  <a:pt x="9372847" y="2050294"/>
                  <a:pt x="9375364" y="2058573"/>
                </a:cubicBezTo>
                <a:cubicBezTo>
                  <a:pt x="9374795" y="2068314"/>
                  <a:pt x="9376662" y="2079597"/>
                  <a:pt x="9361889" y="2077730"/>
                </a:cubicBezTo>
                <a:cubicBezTo>
                  <a:pt x="9347847" y="2075944"/>
                  <a:pt x="9351824" y="2064336"/>
                  <a:pt x="9351580" y="2055732"/>
                </a:cubicBezTo>
                <a:cubicBezTo>
                  <a:pt x="9351174" y="2046479"/>
                  <a:pt x="9350119" y="2034790"/>
                  <a:pt x="9363594" y="2034952"/>
                </a:cubicBezTo>
                <a:close/>
                <a:moveTo>
                  <a:pt x="9357750" y="1833403"/>
                </a:moveTo>
                <a:cubicBezTo>
                  <a:pt x="9371711" y="1832104"/>
                  <a:pt x="9376338" y="1837867"/>
                  <a:pt x="9375039" y="1847121"/>
                </a:cubicBezTo>
                <a:cubicBezTo>
                  <a:pt x="9373578" y="1857348"/>
                  <a:pt x="9382182" y="1873177"/>
                  <a:pt x="9363350" y="1875206"/>
                </a:cubicBezTo>
                <a:cubicBezTo>
                  <a:pt x="9353122" y="1876343"/>
                  <a:pt x="9350769" y="1867576"/>
                  <a:pt x="9351499" y="1859053"/>
                </a:cubicBezTo>
                <a:cubicBezTo>
                  <a:pt x="9352311" y="1849556"/>
                  <a:pt x="9347766" y="1837786"/>
                  <a:pt x="9357750" y="1833403"/>
                </a:cubicBezTo>
                <a:close/>
                <a:moveTo>
                  <a:pt x="9362620" y="1880726"/>
                </a:moveTo>
                <a:cubicBezTo>
                  <a:pt x="9379909" y="1880401"/>
                  <a:pt x="9374633" y="1895174"/>
                  <a:pt x="9374795" y="1904753"/>
                </a:cubicBezTo>
                <a:cubicBezTo>
                  <a:pt x="9375283" y="1935842"/>
                  <a:pt x="9375526" y="1966930"/>
                  <a:pt x="9374877" y="1998019"/>
                </a:cubicBezTo>
                <a:cubicBezTo>
                  <a:pt x="9374633" y="2008977"/>
                  <a:pt x="9380640" y="2027079"/>
                  <a:pt x="9363431" y="2027322"/>
                </a:cubicBezTo>
                <a:cubicBezTo>
                  <a:pt x="9345655" y="2027566"/>
                  <a:pt x="9352473" y="2009302"/>
                  <a:pt x="9351743" y="1998506"/>
                </a:cubicBezTo>
                <a:cubicBezTo>
                  <a:pt x="9351255" y="1990795"/>
                  <a:pt x="9354016" y="1982840"/>
                  <a:pt x="9355152" y="1976021"/>
                </a:cubicBezTo>
                <a:cubicBezTo>
                  <a:pt x="9344600" y="1951183"/>
                  <a:pt x="9360590" y="1926507"/>
                  <a:pt x="9351905" y="1902236"/>
                </a:cubicBezTo>
                <a:cubicBezTo>
                  <a:pt x="9349145" y="1894444"/>
                  <a:pt x="9349145" y="1880969"/>
                  <a:pt x="9362620" y="1880726"/>
                </a:cubicBezTo>
                <a:close/>
                <a:moveTo>
                  <a:pt x="9263996" y="2767933"/>
                </a:moveTo>
                <a:cubicBezTo>
                  <a:pt x="9277471" y="2803000"/>
                  <a:pt x="9267812" y="2834088"/>
                  <a:pt x="9271950" y="2864284"/>
                </a:cubicBezTo>
                <a:cubicBezTo>
                  <a:pt x="9272844" y="2870940"/>
                  <a:pt x="9271058" y="2878652"/>
                  <a:pt x="9263022" y="2879950"/>
                </a:cubicBezTo>
                <a:cubicBezTo>
                  <a:pt x="9253768" y="2881493"/>
                  <a:pt x="9251333" y="2873376"/>
                  <a:pt x="9252145" y="2867125"/>
                </a:cubicBezTo>
                <a:cubicBezTo>
                  <a:pt x="9256204" y="2836280"/>
                  <a:pt x="9243703" y="2803487"/>
                  <a:pt x="9263996" y="2767933"/>
                </a:cubicBezTo>
                <a:close/>
                <a:moveTo>
                  <a:pt x="9205065" y="3057554"/>
                </a:moveTo>
                <a:cubicBezTo>
                  <a:pt x="9251496" y="3089130"/>
                  <a:pt x="9276090" y="3127037"/>
                  <a:pt x="9278201" y="3176795"/>
                </a:cubicBezTo>
                <a:cubicBezTo>
                  <a:pt x="9280311" y="3226554"/>
                  <a:pt x="9277714" y="3276556"/>
                  <a:pt x="9279337" y="3326395"/>
                </a:cubicBezTo>
                <a:cubicBezTo>
                  <a:pt x="9280636" y="3367143"/>
                  <a:pt x="9251008" y="3346932"/>
                  <a:pt x="9234206" y="3350747"/>
                </a:cubicBezTo>
                <a:cubicBezTo>
                  <a:pt x="9213426" y="3355536"/>
                  <a:pt x="9203848" y="3348961"/>
                  <a:pt x="9204335" y="3323960"/>
                </a:cubicBezTo>
                <a:cubicBezTo>
                  <a:pt x="9206120" y="3237674"/>
                  <a:pt x="9205065" y="3151389"/>
                  <a:pt x="9205065" y="3057554"/>
                </a:cubicBezTo>
                <a:close/>
                <a:moveTo>
                  <a:pt x="9196867" y="3482407"/>
                </a:moveTo>
                <a:cubicBezTo>
                  <a:pt x="9235911" y="3492797"/>
                  <a:pt x="9255716" y="3524941"/>
                  <a:pt x="9270571" y="3563741"/>
                </a:cubicBezTo>
                <a:cubicBezTo>
                  <a:pt x="9222112" y="3563741"/>
                  <a:pt x="9176817" y="3563741"/>
                  <a:pt x="9131280" y="3563741"/>
                </a:cubicBezTo>
                <a:cubicBezTo>
                  <a:pt x="9138098" y="3527701"/>
                  <a:pt x="9176168" y="3476887"/>
                  <a:pt x="9196867" y="3482407"/>
                </a:cubicBezTo>
                <a:close/>
                <a:moveTo>
                  <a:pt x="9002054" y="2475228"/>
                </a:moveTo>
                <a:cubicBezTo>
                  <a:pt x="8987606" y="2473361"/>
                  <a:pt x="8995642" y="2460455"/>
                  <a:pt x="8993207" y="2452825"/>
                </a:cubicBezTo>
                <a:cubicBezTo>
                  <a:pt x="8994425" y="2444220"/>
                  <a:pt x="8989960" y="2431639"/>
                  <a:pt x="9005870" y="2433912"/>
                </a:cubicBezTo>
                <a:cubicBezTo>
                  <a:pt x="9020075" y="2435941"/>
                  <a:pt x="9015043" y="2447873"/>
                  <a:pt x="9015529" y="2456234"/>
                </a:cubicBezTo>
                <a:cubicBezTo>
                  <a:pt x="9015935" y="2465568"/>
                  <a:pt x="9015854" y="2477014"/>
                  <a:pt x="9002054" y="2475228"/>
                </a:cubicBezTo>
                <a:close/>
                <a:moveTo>
                  <a:pt x="9002054" y="2425389"/>
                </a:moveTo>
                <a:cubicBezTo>
                  <a:pt x="8987688" y="2423440"/>
                  <a:pt x="8995561" y="2410615"/>
                  <a:pt x="8993044" y="2403147"/>
                </a:cubicBezTo>
                <a:cubicBezTo>
                  <a:pt x="8994668" y="2394706"/>
                  <a:pt x="8989879" y="2381556"/>
                  <a:pt x="9005789" y="2384153"/>
                </a:cubicBezTo>
                <a:cubicBezTo>
                  <a:pt x="9019101" y="2386345"/>
                  <a:pt x="9015448" y="2397952"/>
                  <a:pt x="9015773" y="2406719"/>
                </a:cubicBezTo>
                <a:cubicBezTo>
                  <a:pt x="9016017" y="2416378"/>
                  <a:pt x="9015854" y="2427337"/>
                  <a:pt x="9002054" y="2425389"/>
                </a:cubicBezTo>
                <a:close/>
                <a:moveTo>
                  <a:pt x="9003110" y="2377903"/>
                </a:moveTo>
                <a:cubicBezTo>
                  <a:pt x="8988662" y="2377822"/>
                  <a:pt x="8995399" y="2364510"/>
                  <a:pt x="8993207" y="2356717"/>
                </a:cubicBezTo>
                <a:cubicBezTo>
                  <a:pt x="8995317" y="2349006"/>
                  <a:pt x="8988093" y="2336424"/>
                  <a:pt x="9002704" y="2335288"/>
                </a:cubicBezTo>
                <a:cubicBezTo>
                  <a:pt x="9016017" y="2334233"/>
                  <a:pt x="9016259" y="2344704"/>
                  <a:pt x="9015692" y="2354282"/>
                </a:cubicBezTo>
                <a:cubicBezTo>
                  <a:pt x="9015124" y="2364104"/>
                  <a:pt x="9019101" y="2377984"/>
                  <a:pt x="9003110" y="2377903"/>
                </a:cubicBezTo>
                <a:close/>
                <a:moveTo>
                  <a:pt x="9000106" y="2304524"/>
                </a:moveTo>
                <a:cubicBezTo>
                  <a:pt x="8996860" y="2279036"/>
                  <a:pt x="8994100" y="2265237"/>
                  <a:pt x="8993613" y="2251356"/>
                </a:cubicBezTo>
                <a:cubicBezTo>
                  <a:pt x="8993369" y="2243320"/>
                  <a:pt x="8989148" y="2229765"/>
                  <a:pt x="9004652" y="2230982"/>
                </a:cubicBezTo>
                <a:cubicBezTo>
                  <a:pt x="9014311" y="2231713"/>
                  <a:pt x="9015285" y="2241210"/>
                  <a:pt x="9015610" y="2249733"/>
                </a:cubicBezTo>
                <a:cubicBezTo>
                  <a:pt x="9016422" y="2265642"/>
                  <a:pt x="9012121" y="2279766"/>
                  <a:pt x="9000106" y="2304524"/>
                </a:cubicBezTo>
                <a:close/>
                <a:moveTo>
                  <a:pt x="9005464" y="1930484"/>
                </a:moveTo>
                <a:cubicBezTo>
                  <a:pt x="9011714" y="1931134"/>
                  <a:pt x="9016747" y="1935111"/>
                  <a:pt x="9015043" y="1940631"/>
                </a:cubicBezTo>
                <a:cubicBezTo>
                  <a:pt x="9004652" y="1973262"/>
                  <a:pt x="9025757" y="2009545"/>
                  <a:pt x="9003029" y="2044530"/>
                </a:cubicBezTo>
                <a:cubicBezTo>
                  <a:pt x="8985577" y="2009221"/>
                  <a:pt x="8999132" y="1974642"/>
                  <a:pt x="8993613" y="1941848"/>
                </a:cubicBezTo>
                <a:cubicBezTo>
                  <a:pt x="8992233" y="1934137"/>
                  <a:pt x="8996860" y="1929591"/>
                  <a:pt x="9005464" y="1930484"/>
                </a:cubicBezTo>
                <a:close/>
                <a:moveTo>
                  <a:pt x="9003841" y="2133332"/>
                </a:moveTo>
                <a:cubicBezTo>
                  <a:pt x="9017315" y="2133495"/>
                  <a:pt x="9016017" y="2144696"/>
                  <a:pt x="9015610" y="2154112"/>
                </a:cubicBezTo>
                <a:cubicBezTo>
                  <a:pt x="9015285" y="2163204"/>
                  <a:pt x="9017153" y="2175055"/>
                  <a:pt x="9003841" y="2175217"/>
                </a:cubicBezTo>
                <a:cubicBezTo>
                  <a:pt x="8988824" y="2175461"/>
                  <a:pt x="8994831" y="2162392"/>
                  <a:pt x="8993207" y="2154275"/>
                </a:cubicBezTo>
                <a:cubicBezTo>
                  <a:pt x="8995074" y="2146320"/>
                  <a:pt x="8988580" y="2133170"/>
                  <a:pt x="9003841" y="2133332"/>
                </a:cubicBezTo>
                <a:close/>
                <a:moveTo>
                  <a:pt x="9001893" y="2181386"/>
                </a:moveTo>
                <a:cubicBezTo>
                  <a:pt x="9018289" y="2179763"/>
                  <a:pt x="9015285" y="2193481"/>
                  <a:pt x="9015529" y="2203465"/>
                </a:cubicBezTo>
                <a:cubicBezTo>
                  <a:pt x="9015773" y="2212556"/>
                  <a:pt x="9016909" y="2223839"/>
                  <a:pt x="9003922" y="2224164"/>
                </a:cubicBezTo>
                <a:cubicBezTo>
                  <a:pt x="8988824" y="2224569"/>
                  <a:pt x="8995642" y="2211257"/>
                  <a:pt x="8992802" y="2204764"/>
                </a:cubicBezTo>
                <a:cubicBezTo>
                  <a:pt x="8995399" y="2195754"/>
                  <a:pt x="8988012" y="2182766"/>
                  <a:pt x="9001893" y="2181386"/>
                </a:cubicBezTo>
                <a:close/>
                <a:moveTo>
                  <a:pt x="8949780" y="1881619"/>
                </a:moveTo>
                <a:cubicBezTo>
                  <a:pt x="8963498" y="1882674"/>
                  <a:pt x="8961144" y="1893389"/>
                  <a:pt x="8961226" y="1902074"/>
                </a:cubicBezTo>
                <a:cubicBezTo>
                  <a:pt x="8961388" y="1912383"/>
                  <a:pt x="8963092" y="1924721"/>
                  <a:pt x="8947021" y="1923990"/>
                </a:cubicBezTo>
                <a:cubicBezTo>
                  <a:pt x="8932409" y="1923341"/>
                  <a:pt x="8938253" y="1911084"/>
                  <a:pt x="8936387" y="1903211"/>
                </a:cubicBezTo>
                <a:cubicBezTo>
                  <a:pt x="8938092" y="1894282"/>
                  <a:pt x="8931435" y="1880158"/>
                  <a:pt x="8949780" y="1881619"/>
                </a:cubicBezTo>
                <a:close/>
                <a:moveTo>
                  <a:pt x="8860735" y="2083493"/>
                </a:moveTo>
                <a:cubicBezTo>
                  <a:pt x="8874290" y="2083818"/>
                  <a:pt x="8871612" y="2095425"/>
                  <a:pt x="8872099" y="2104273"/>
                </a:cubicBezTo>
                <a:cubicBezTo>
                  <a:pt x="8870963" y="2112634"/>
                  <a:pt x="8875184" y="2124160"/>
                  <a:pt x="8861140" y="2125378"/>
                </a:cubicBezTo>
                <a:cubicBezTo>
                  <a:pt x="8846611" y="2126676"/>
                  <a:pt x="8847666" y="2115718"/>
                  <a:pt x="8848397" y="2106708"/>
                </a:cubicBezTo>
                <a:cubicBezTo>
                  <a:pt x="8849046" y="2097536"/>
                  <a:pt x="8843364" y="2083087"/>
                  <a:pt x="8860735" y="2083493"/>
                </a:cubicBezTo>
                <a:close/>
                <a:moveTo>
                  <a:pt x="8858706" y="2133495"/>
                </a:moveTo>
                <a:cubicBezTo>
                  <a:pt x="8876644" y="2132115"/>
                  <a:pt x="8869582" y="2147213"/>
                  <a:pt x="8872261" y="2153544"/>
                </a:cubicBezTo>
                <a:cubicBezTo>
                  <a:pt x="8871449" y="2164746"/>
                  <a:pt x="8873641" y="2176029"/>
                  <a:pt x="8859517" y="2175461"/>
                </a:cubicBezTo>
                <a:cubicBezTo>
                  <a:pt x="8845393" y="2174892"/>
                  <a:pt x="8848153" y="2163528"/>
                  <a:pt x="8848397" y="2154843"/>
                </a:cubicBezTo>
                <a:cubicBezTo>
                  <a:pt x="8848722" y="2146482"/>
                  <a:pt x="8844744" y="2134550"/>
                  <a:pt x="8858706" y="2133495"/>
                </a:cubicBezTo>
                <a:close/>
                <a:moveTo>
                  <a:pt x="8861871" y="1833240"/>
                </a:moveTo>
                <a:cubicBezTo>
                  <a:pt x="8876077" y="1834377"/>
                  <a:pt x="8870475" y="1846634"/>
                  <a:pt x="8872099" y="1854670"/>
                </a:cubicBezTo>
                <a:cubicBezTo>
                  <a:pt x="8872179" y="1863842"/>
                  <a:pt x="8873803" y="1874719"/>
                  <a:pt x="8860410" y="1875125"/>
                </a:cubicBezTo>
                <a:cubicBezTo>
                  <a:pt x="8846530" y="1875531"/>
                  <a:pt x="8848234" y="1864005"/>
                  <a:pt x="8848478" y="1855238"/>
                </a:cubicBezTo>
                <a:cubicBezTo>
                  <a:pt x="8848722" y="1845579"/>
                  <a:pt x="8844501" y="1831779"/>
                  <a:pt x="8861871" y="1833240"/>
                </a:cubicBezTo>
                <a:close/>
                <a:moveTo>
                  <a:pt x="8860166" y="1880482"/>
                </a:moveTo>
                <a:cubicBezTo>
                  <a:pt x="8874534" y="1879752"/>
                  <a:pt x="8870963" y="1892415"/>
                  <a:pt x="8872179" y="1901587"/>
                </a:cubicBezTo>
                <a:cubicBezTo>
                  <a:pt x="8871044" y="1909623"/>
                  <a:pt x="8875508" y="1921555"/>
                  <a:pt x="8861953" y="1923503"/>
                </a:cubicBezTo>
                <a:cubicBezTo>
                  <a:pt x="8847748" y="1925614"/>
                  <a:pt x="8847666" y="1914656"/>
                  <a:pt x="8848315" y="1905159"/>
                </a:cubicBezTo>
                <a:cubicBezTo>
                  <a:pt x="8848964" y="1895580"/>
                  <a:pt x="8843445" y="1881294"/>
                  <a:pt x="8860166" y="1880482"/>
                </a:cubicBezTo>
                <a:close/>
                <a:moveTo>
                  <a:pt x="8848397" y="1946313"/>
                </a:moveTo>
                <a:cubicBezTo>
                  <a:pt x="8848640" y="1937952"/>
                  <a:pt x="8850182" y="1929591"/>
                  <a:pt x="8861384" y="1930565"/>
                </a:cubicBezTo>
                <a:cubicBezTo>
                  <a:pt x="8869826" y="1931296"/>
                  <a:pt x="8871449" y="1938196"/>
                  <a:pt x="8871693" y="1945176"/>
                </a:cubicBezTo>
                <a:cubicBezTo>
                  <a:pt x="8872504" y="1967823"/>
                  <a:pt x="8869096" y="1989171"/>
                  <a:pt x="8851319" y="2006623"/>
                </a:cubicBezTo>
                <a:cubicBezTo>
                  <a:pt x="8853511" y="1986006"/>
                  <a:pt x="8847909" y="1966200"/>
                  <a:pt x="8848397" y="1946313"/>
                </a:cubicBezTo>
                <a:close/>
                <a:moveTo>
                  <a:pt x="8848397" y="2053459"/>
                </a:moveTo>
                <a:cubicBezTo>
                  <a:pt x="8847504" y="2043881"/>
                  <a:pt x="8847828" y="2033004"/>
                  <a:pt x="8861871" y="2034628"/>
                </a:cubicBezTo>
                <a:cubicBezTo>
                  <a:pt x="8876158" y="2036251"/>
                  <a:pt x="8870475" y="2048589"/>
                  <a:pt x="8872018" y="2056869"/>
                </a:cubicBezTo>
                <a:cubicBezTo>
                  <a:pt x="8871774" y="2066041"/>
                  <a:pt x="8873722" y="2078054"/>
                  <a:pt x="8860166" y="2077811"/>
                </a:cubicBezTo>
                <a:cubicBezTo>
                  <a:pt x="8842715" y="2077649"/>
                  <a:pt x="8849289" y="2062794"/>
                  <a:pt x="8848397" y="2053459"/>
                </a:cubicBezTo>
                <a:close/>
                <a:moveTo>
                  <a:pt x="8849452" y="2246811"/>
                </a:moveTo>
                <a:cubicBezTo>
                  <a:pt x="8852699" y="2231713"/>
                  <a:pt x="8847179" y="2218076"/>
                  <a:pt x="8848234" y="2203709"/>
                </a:cubicBezTo>
                <a:cubicBezTo>
                  <a:pt x="8848883" y="2194698"/>
                  <a:pt x="8846854" y="2182441"/>
                  <a:pt x="8859680" y="2182198"/>
                </a:cubicBezTo>
                <a:cubicBezTo>
                  <a:pt x="8872586" y="2181873"/>
                  <a:pt x="8872099" y="2193887"/>
                  <a:pt x="8871693" y="2203059"/>
                </a:cubicBezTo>
                <a:cubicBezTo>
                  <a:pt x="8871287" y="2213611"/>
                  <a:pt x="8869745" y="2224082"/>
                  <a:pt x="8868771" y="2233580"/>
                </a:cubicBezTo>
                <a:cubicBezTo>
                  <a:pt x="8869826" y="2238288"/>
                  <a:pt x="8871855" y="2242346"/>
                  <a:pt x="8871368" y="2245999"/>
                </a:cubicBezTo>
                <a:cubicBezTo>
                  <a:pt x="8869826" y="2257931"/>
                  <a:pt x="8878999" y="2278305"/>
                  <a:pt x="8860329" y="2278630"/>
                </a:cubicBezTo>
                <a:cubicBezTo>
                  <a:pt x="8841091" y="2278955"/>
                  <a:pt x="8847179" y="2257444"/>
                  <a:pt x="8849452" y="2246811"/>
                </a:cubicBezTo>
                <a:close/>
                <a:moveTo>
                  <a:pt x="8871693" y="2408180"/>
                </a:moveTo>
                <a:cubicBezTo>
                  <a:pt x="8872748" y="2420275"/>
                  <a:pt x="8870800" y="2429041"/>
                  <a:pt x="8857488" y="2426525"/>
                </a:cubicBezTo>
                <a:cubicBezTo>
                  <a:pt x="8843769" y="2423927"/>
                  <a:pt x="8849046" y="2412320"/>
                  <a:pt x="8848640" y="2403959"/>
                </a:cubicBezTo>
                <a:cubicBezTo>
                  <a:pt x="8848234" y="2395030"/>
                  <a:pt x="8846449" y="2383504"/>
                  <a:pt x="8861059" y="2384965"/>
                </a:cubicBezTo>
                <a:cubicBezTo>
                  <a:pt x="8877862" y="2386751"/>
                  <a:pt x="8869826" y="2400794"/>
                  <a:pt x="8871693" y="2408180"/>
                </a:cubicBezTo>
                <a:close/>
                <a:moveTo>
                  <a:pt x="8859923" y="2377010"/>
                </a:moveTo>
                <a:cubicBezTo>
                  <a:pt x="8843120" y="2376199"/>
                  <a:pt x="8849289" y="2362156"/>
                  <a:pt x="8848234" y="2352902"/>
                </a:cubicBezTo>
                <a:cubicBezTo>
                  <a:pt x="8847179" y="2343080"/>
                  <a:pt x="8848722" y="2333583"/>
                  <a:pt x="8862277" y="2335369"/>
                </a:cubicBezTo>
                <a:cubicBezTo>
                  <a:pt x="8876563" y="2337236"/>
                  <a:pt x="8870231" y="2349249"/>
                  <a:pt x="8872099" y="2356880"/>
                </a:cubicBezTo>
                <a:cubicBezTo>
                  <a:pt x="8871287" y="2365890"/>
                  <a:pt x="8874128" y="2377741"/>
                  <a:pt x="8859923" y="2377010"/>
                </a:cubicBezTo>
                <a:close/>
                <a:moveTo>
                  <a:pt x="8859598" y="2329281"/>
                </a:moveTo>
                <a:cubicBezTo>
                  <a:pt x="8842958" y="2327820"/>
                  <a:pt x="8849452" y="2313534"/>
                  <a:pt x="8848478" y="2304118"/>
                </a:cubicBezTo>
                <a:cubicBezTo>
                  <a:pt x="8847666" y="2296326"/>
                  <a:pt x="8847260" y="2286828"/>
                  <a:pt x="8858706" y="2286341"/>
                </a:cubicBezTo>
                <a:cubicBezTo>
                  <a:pt x="8876644" y="2285611"/>
                  <a:pt x="8870556" y="2299897"/>
                  <a:pt x="8872179" y="2309232"/>
                </a:cubicBezTo>
                <a:cubicBezTo>
                  <a:pt x="8871205" y="2318079"/>
                  <a:pt x="8874047" y="2330499"/>
                  <a:pt x="8859598" y="2329281"/>
                </a:cubicBezTo>
                <a:close/>
                <a:moveTo>
                  <a:pt x="8764708" y="2689603"/>
                </a:moveTo>
                <a:cubicBezTo>
                  <a:pt x="8766088" y="2665819"/>
                  <a:pt x="8770391" y="2634406"/>
                  <a:pt x="8802534" y="2638140"/>
                </a:cubicBezTo>
                <a:cubicBezTo>
                  <a:pt x="8834841" y="2641874"/>
                  <a:pt x="8831270" y="2675073"/>
                  <a:pt x="8835572" y="2695934"/>
                </a:cubicBezTo>
                <a:cubicBezTo>
                  <a:pt x="8830863" y="2723857"/>
                  <a:pt x="8828104" y="2755190"/>
                  <a:pt x="8796690" y="2751374"/>
                </a:cubicBezTo>
                <a:cubicBezTo>
                  <a:pt x="8765682" y="2747640"/>
                  <a:pt x="8763166" y="2715253"/>
                  <a:pt x="8764708" y="2689603"/>
                </a:cubicBezTo>
                <a:close/>
                <a:moveTo>
                  <a:pt x="8712028" y="3160318"/>
                </a:moveTo>
                <a:cubicBezTo>
                  <a:pt x="8715681" y="3118677"/>
                  <a:pt x="8741818" y="3086127"/>
                  <a:pt x="8783946" y="3057392"/>
                </a:cubicBezTo>
                <a:cubicBezTo>
                  <a:pt x="8783946" y="3153662"/>
                  <a:pt x="8783216" y="3243681"/>
                  <a:pt x="8784433" y="3333619"/>
                </a:cubicBezTo>
                <a:cubicBezTo>
                  <a:pt x="8784758" y="3358133"/>
                  <a:pt x="8768036" y="3353101"/>
                  <a:pt x="8757890" y="3350260"/>
                </a:cubicBezTo>
                <a:cubicBezTo>
                  <a:pt x="8741574" y="3345633"/>
                  <a:pt x="8711622" y="3368604"/>
                  <a:pt x="8710080" y="3334269"/>
                </a:cubicBezTo>
                <a:cubicBezTo>
                  <a:pt x="8707564" y="3276312"/>
                  <a:pt x="8706995" y="3217950"/>
                  <a:pt x="8712028" y="3160318"/>
                </a:cubicBezTo>
                <a:close/>
                <a:moveTo>
                  <a:pt x="8722337" y="3725517"/>
                </a:moveTo>
                <a:cubicBezTo>
                  <a:pt x="8707969" y="3722351"/>
                  <a:pt x="8710161" y="3713909"/>
                  <a:pt x="8710080" y="3705143"/>
                </a:cubicBezTo>
                <a:cubicBezTo>
                  <a:pt x="8709836" y="3674135"/>
                  <a:pt x="8710323" y="3643127"/>
                  <a:pt x="8709998" y="3612120"/>
                </a:cubicBezTo>
                <a:cubicBezTo>
                  <a:pt x="8709836" y="3596048"/>
                  <a:pt x="8714950" y="3588499"/>
                  <a:pt x="8732971" y="3587038"/>
                </a:cubicBezTo>
                <a:cubicBezTo>
                  <a:pt x="8781105" y="3583223"/>
                  <a:pt x="8782972" y="3583872"/>
                  <a:pt x="8782972" y="3631439"/>
                </a:cubicBezTo>
                <a:cubicBezTo>
                  <a:pt x="8782972" y="3639556"/>
                  <a:pt x="8782972" y="3647592"/>
                  <a:pt x="8782972" y="3655709"/>
                </a:cubicBezTo>
                <a:cubicBezTo>
                  <a:pt x="8782972" y="3663826"/>
                  <a:pt x="8782972" y="3671862"/>
                  <a:pt x="8782972" y="3679979"/>
                </a:cubicBezTo>
                <a:cubicBezTo>
                  <a:pt x="8782972" y="3724624"/>
                  <a:pt x="8767387" y="3735420"/>
                  <a:pt x="8722337" y="3725517"/>
                </a:cubicBezTo>
                <a:close/>
                <a:moveTo>
                  <a:pt x="8718847" y="3565446"/>
                </a:moveTo>
                <a:cubicBezTo>
                  <a:pt x="8725828" y="3551079"/>
                  <a:pt x="8729236" y="3542393"/>
                  <a:pt x="8733945" y="3534519"/>
                </a:cubicBezTo>
                <a:cubicBezTo>
                  <a:pt x="8748555" y="3509924"/>
                  <a:pt x="8767306" y="3479972"/>
                  <a:pt x="8795635" y="3483787"/>
                </a:cubicBezTo>
                <a:cubicBezTo>
                  <a:pt x="8825912" y="3487846"/>
                  <a:pt x="8844257" y="3519422"/>
                  <a:pt x="8859355" y="3547101"/>
                </a:cubicBezTo>
                <a:cubicBezTo>
                  <a:pt x="8867716" y="3562443"/>
                  <a:pt x="8860410" y="3565689"/>
                  <a:pt x="8846286" y="3565608"/>
                </a:cubicBezTo>
                <a:cubicBezTo>
                  <a:pt x="8806107" y="3565284"/>
                  <a:pt x="8765845" y="3565446"/>
                  <a:pt x="8718847" y="3565446"/>
                </a:cubicBezTo>
                <a:close/>
                <a:moveTo>
                  <a:pt x="8837032" y="3726085"/>
                </a:moveTo>
                <a:cubicBezTo>
                  <a:pt x="8810977" y="3725111"/>
                  <a:pt x="8800343" y="3718779"/>
                  <a:pt x="8803427" y="3692480"/>
                </a:cubicBezTo>
                <a:cubicBezTo>
                  <a:pt x="8804807" y="3680548"/>
                  <a:pt x="8803671" y="3668291"/>
                  <a:pt x="8803671" y="3656196"/>
                </a:cubicBezTo>
                <a:cubicBezTo>
                  <a:pt x="8803752" y="3656196"/>
                  <a:pt x="8803833" y="3656196"/>
                  <a:pt x="8803833" y="3656196"/>
                </a:cubicBezTo>
                <a:cubicBezTo>
                  <a:pt x="8803833" y="3646780"/>
                  <a:pt x="8803671" y="3637364"/>
                  <a:pt x="8803833" y="3627948"/>
                </a:cubicBezTo>
                <a:cubicBezTo>
                  <a:pt x="8804320" y="3607737"/>
                  <a:pt x="8796528" y="3585495"/>
                  <a:pt x="8833380" y="3586226"/>
                </a:cubicBezTo>
                <a:cubicBezTo>
                  <a:pt x="8864062" y="3586794"/>
                  <a:pt x="8877456" y="3594505"/>
                  <a:pt x="8875670" y="3625757"/>
                </a:cubicBezTo>
                <a:cubicBezTo>
                  <a:pt x="8874534" y="3645887"/>
                  <a:pt x="8873722" y="3666343"/>
                  <a:pt x="8876158" y="3686229"/>
                </a:cubicBezTo>
                <a:cubicBezTo>
                  <a:pt x="8880054" y="3717643"/>
                  <a:pt x="8869015" y="3727302"/>
                  <a:pt x="8837032" y="3726085"/>
                </a:cubicBezTo>
                <a:close/>
                <a:moveTo>
                  <a:pt x="8878025" y="3331834"/>
                </a:moveTo>
                <a:cubicBezTo>
                  <a:pt x="8877375" y="3367468"/>
                  <a:pt x="8845475" y="3346282"/>
                  <a:pt x="8828185" y="3350341"/>
                </a:cubicBezTo>
                <a:cubicBezTo>
                  <a:pt x="8814629" y="3353588"/>
                  <a:pt x="8799694" y="3354968"/>
                  <a:pt x="8800100" y="3330048"/>
                </a:cubicBezTo>
                <a:cubicBezTo>
                  <a:pt x="8801642" y="3241408"/>
                  <a:pt x="8800668" y="3152769"/>
                  <a:pt x="8800668" y="3056661"/>
                </a:cubicBezTo>
                <a:cubicBezTo>
                  <a:pt x="8843283" y="3084503"/>
                  <a:pt x="8864875" y="3116404"/>
                  <a:pt x="8872992" y="3158288"/>
                </a:cubicBezTo>
                <a:cubicBezTo>
                  <a:pt x="8884194" y="3215920"/>
                  <a:pt x="8879080" y="3274121"/>
                  <a:pt x="8878025" y="3331834"/>
                </a:cubicBezTo>
                <a:close/>
                <a:moveTo>
                  <a:pt x="8904892" y="2579858"/>
                </a:moveTo>
                <a:cubicBezTo>
                  <a:pt x="8897586" y="2580427"/>
                  <a:pt x="8894827" y="2574258"/>
                  <a:pt x="8895557" y="2569549"/>
                </a:cubicBezTo>
                <a:cubicBezTo>
                  <a:pt x="8900590" y="2537812"/>
                  <a:pt x="8885005" y="2503638"/>
                  <a:pt x="8907490" y="2468247"/>
                </a:cubicBezTo>
                <a:cubicBezTo>
                  <a:pt x="8919341" y="2503801"/>
                  <a:pt x="8911630" y="2534808"/>
                  <a:pt x="8914633" y="2565247"/>
                </a:cubicBezTo>
                <a:cubicBezTo>
                  <a:pt x="8915201" y="2571254"/>
                  <a:pt x="8914227" y="2579209"/>
                  <a:pt x="8904892" y="2579858"/>
                </a:cubicBezTo>
                <a:close/>
                <a:moveTo>
                  <a:pt x="8938741" y="1980811"/>
                </a:moveTo>
                <a:cubicBezTo>
                  <a:pt x="8940933" y="1963440"/>
                  <a:pt x="8925510" y="1932838"/>
                  <a:pt x="8946696" y="1932838"/>
                </a:cubicBezTo>
                <a:cubicBezTo>
                  <a:pt x="8974538" y="1932838"/>
                  <a:pt x="8956436" y="1962628"/>
                  <a:pt x="8957654" y="1979837"/>
                </a:cubicBezTo>
                <a:cubicBezTo>
                  <a:pt x="8958790" y="1997045"/>
                  <a:pt x="8971535" y="2025942"/>
                  <a:pt x="8948157" y="2026023"/>
                </a:cubicBezTo>
                <a:cubicBezTo>
                  <a:pt x="8925022" y="2026023"/>
                  <a:pt x="8941014" y="1996639"/>
                  <a:pt x="8938741" y="1980811"/>
                </a:cubicBezTo>
                <a:close/>
                <a:moveTo>
                  <a:pt x="8961144" y="2111173"/>
                </a:moveTo>
                <a:cubicBezTo>
                  <a:pt x="8962443" y="2121157"/>
                  <a:pt x="8957330" y="2126271"/>
                  <a:pt x="8944829" y="2125621"/>
                </a:cubicBezTo>
                <a:cubicBezTo>
                  <a:pt x="8930624" y="2122455"/>
                  <a:pt x="8937686" y="2109306"/>
                  <a:pt x="8936793" y="2099971"/>
                </a:cubicBezTo>
                <a:cubicBezTo>
                  <a:pt x="8936063" y="2092422"/>
                  <a:pt x="8935575" y="2082357"/>
                  <a:pt x="8947751" y="2083250"/>
                </a:cubicBezTo>
                <a:cubicBezTo>
                  <a:pt x="8967638" y="2084629"/>
                  <a:pt x="8959764" y="2100539"/>
                  <a:pt x="8961144" y="2111173"/>
                </a:cubicBezTo>
                <a:close/>
                <a:moveTo>
                  <a:pt x="8936063" y="2156710"/>
                </a:moveTo>
                <a:cubicBezTo>
                  <a:pt x="8938335" y="2146401"/>
                  <a:pt x="8930949" y="2132196"/>
                  <a:pt x="8949374" y="2133008"/>
                </a:cubicBezTo>
                <a:cubicBezTo>
                  <a:pt x="8963417" y="2133657"/>
                  <a:pt x="8960901" y="2144128"/>
                  <a:pt x="8961063" y="2152976"/>
                </a:cubicBezTo>
                <a:cubicBezTo>
                  <a:pt x="8961307" y="2163447"/>
                  <a:pt x="8963174" y="2175623"/>
                  <a:pt x="8947345" y="2175623"/>
                </a:cubicBezTo>
                <a:cubicBezTo>
                  <a:pt x="8932328" y="2175623"/>
                  <a:pt x="8938660" y="2162879"/>
                  <a:pt x="8936063" y="2156710"/>
                </a:cubicBezTo>
                <a:close/>
                <a:moveTo>
                  <a:pt x="8948481" y="2034384"/>
                </a:moveTo>
                <a:cubicBezTo>
                  <a:pt x="8962524" y="2033978"/>
                  <a:pt x="8961712" y="2044693"/>
                  <a:pt x="8961226" y="2054109"/>
                </a:cubicBezTo>
                <a:cubicBezTo>
                  <a:pt x="8960738" y="2064093"/>
                  <a:pt x="8964797" y="2077243"/>
                  <a:pt x="8948319" y="2078298"/>
                </a:cubicBezTo>
                <a:cubicBezTo>
                  <a:pt x="8932653" y="2079272"/>
                  <a:pt x="8938011" y="2066609"/>
                  <a:pt x="8936387" y="2058330"/>
                </a:cubicBezTo>
                <a:cubicBezTo>
                  <a:pt x="8938660" y="2049482"/>
                  <a:pt x="8930461" y="2034952"/>
                  <a:pt x="8948481" y="2034384"/>
                </a:cubicBezTo>
                <a:close/>
                <a:moveTo>
                  <a:pt x="8949861" y="2628805"/>
                </a:moveTo>
                <a:cubicBezTo>
                  <a:pt x="8931192" y="2630428"/>
                  <a:pt x="8938985" y="2615493"/>
                  <a:pt x="8935981" y="2608674"/>
                </a:cubicBezTo>
                <a:cubicBezTo>
                  <a:pt x="8937929" y="2599096"/>
                  <a:pt x="8932328" y="2587083"/>
                  <a:pt x="8947021" y="2586433"/>
                </a:cubicBezTo>
                <a:cubicBezTo>
                  <a:pt x="8963336" y="2585703"/>
                  <a:pt x="8961388" y="2597879"/>
                  <a:pt x="8961144" y="2608269"/>
                </a:cubicBezTo>
                <a:cubicBezTo>
                  <a:pt x="8960982" y="2617035"/>
                  <a:pt x="8963741" y="2627587"/>
                  <a:pt x="8949861" y="2628805"/>
                </a:cubicBezTo>
                <a:close/>
                <a:moveTo>
                  <a:pt x="8959927" y="2569631"/>
                </a:moveTo>
                <a:cubicBezTo>
                  <a:pt x="8960738" y="2576693"/>
                  <a:pt x="8953920" y="2580995"/>
                  <a:pt x="8946128" y="2580264"/>
                </a:cubicBezTo>
                <a:cubicBezTo>
                  <a:pt x="8936955" y="2579371"/>
                  <a:pt x="8936793" y="2571741"/>
                  <a:pt x="8936712" y="2565410"/>
                </a:cubicBezTo>
                <a:cubicBezTo>
                  <a:pt x="8936387" y="2532941"/>
                  <a:pt x="8936549" y="2500391"/>
                  <a:pt x="8936549" y="2467841"/>
                </a:cubicBezTo>
                <a:cubicBezTo>
                  <a:pt x="8971777" y="2498524"/>
                  <a:pt x="8956193" y="2535457"/>
                  <a:pt x="8959927" y="2569631"/>
                </a:cubicBezTo>
                <a:close/>
                <a:moveTo>
                  <a:pt x="8948887" y="2427661"/>
                </a:moveTo>
                <a:cubicBezTo>
                  <a:pt x="8930867" y="2428148"/>
                  <a:pt x="8938497" y="2413456"/>
                  <a:pt x="8936305" y="2404771"/>
                </a:cubicBezTo>
                <a:cubicBezTo>
                  <a:pt x="8937767" y="2396410"/>
                  <a:pt x="8932897" y="2384559"/>
                  <a:pt x="8947995" y="2384559"/>
                </a:cubicBezTo>
                <a:cubicBezTo>
                  <a:pt x="8965284" y="2384559"/>
                  <a:pt x="8960494" y="2397952"/>
                  <a:pt x="8961226" y="2407449"/>
                </a:cubicBezTo>
                <a:cubicBezTo>
                  <a:pt x="8962037" y="2416947"/>
                  <a:pt x="8961875" y="2427255"/>
                  <a:pt x="8948887" y="2427661"/>
                </a:cubicBezTo>
                <a:close/>
                <a:moveTo>
                  <a:pt x="8948887" y="2286179"/>
                </a:moveTo>
                <a:cubicBezTo>
                  <a:pt x="8962524" y="2286504"/>
                  <a:pt x="8961468" y="2297543"/>
                  <a:pt x="8961144" y="2306634"/>
                </a:cubicBezTo>
                <a:cubicBezTo>
                  <a:pt x="8960738" y="2316375"/>
                  <a:pt x="8965203" y="2329931"/>
                  <a:pt x="8947913" y="2329849"/>
                </a:cubicBezTo>
                <a:cubicBezTo>
                  <a:pt x="8932816" y="2329849"/>
                  <a:pt x="8937767" y="2317673"/>
                  <a:pt x="8936305" y="2309151"/>
                </a:cubicBezTo>
                <a:cubicBezTo>
                  <a:pt x="8938741" y="2300628"/>
                  <a:pt x="8930380" y="2285692"/>
                  <a:pt x="8948887" y="2286179"/>
                </a:cubicBezTo>
                <a:close/>
                <a:moveTo>
                  <a:pt x="8936468" y="2354120"/>
                </a:moveTo>
                <a:cubicBezTo>
                  <a:pt x="8937279" y="2345191"/>
                  <a:pt x="8933790" y="2333421"/>
                  <a:pt x="8948806" y="2334801"/>
                </a:cubicBezTo>
                <a:cubicBezTo>
                  <a:pt x="8964715" y="2336181"/>
                  <a:pt x="8960657" y="2349006"/>
                  <a:pt x="8961226" y="2358746"/>
                </a:cubicBezTo>
                <a:cubicBezTo>
                  <a:pt x="8961712" y="2368325"/>
                  <a:pt x="8961550" y="2378147"/>
                  <a:pt x="8947913" y="2377416"/>
                </a:cubicBezTo>
                <a:cubicBezTo>
                  <a:pt x="8930217" y="2376442"/>
                  <a:pt x="8938985" y="2362156"/>
                  <a:pt x="8936468" y="2354120"/>
                </a:cubicBezTo>
                <a:close/>
                <a:moveTo>
                  <a:pt x="8946533" y="2277737"/>
                </a:moveTo>
                <a:cubicBezTo>
                  <a:pt x="8934276" y="2278873"/>
                  <a:pt x="8939146" y="2250545"/>
                  <a:pt x="8939390" y="2235041"/>
                </a:cubicBezTo>
                <a:cubicBezTo>
                  <a:pt x="8939471" y="2231063"/>
                  <a:pt x="8937848" y="2227005"/>
                  <a:pt x="8938172" y="2223108"/>
                </a:cubicBezTo>
                <a:cubicBezTo>
                  <a:pt x="8939471" y="2208903"/>
                  <a:pt x="8926728" y="2184227"/>
                  <a:pt x="8947588" y="2183416"/>
                </a:cubicBezTo>
                <a:cubicBezTo>
                  <a:pt x="8971940" y="2182441"/>
                  <a:pt x="8957005" y="2207929"/>
                  <a:pt x="8959683" y="2217021"/>
                </a:cubicBezTo>
                <a:cubicBezTo>
                  <a:pt x="8958709" y="2225544"/>
                  <a:pt x="8957654" y="2229521"/>
                  <a:pt x="8957816" y="2233417"/>
                </a:cubicBezTo>
                <a:cubicBezTo>
                  <a:pt x="8958628" y="2249976"/>
                  <a:pt x="8973483" y="2275221"/>
                  <a:pt x="8946533" y="2277737"/>
                </a:cubicBezTo>
                <a:close/>
                <a:moveTo>
                  <a:pt x="9003922" y="2727347"/>
                </a:moveTo>
                <a:cubicBezTo>
                  <a:pt x="8988012" y="2727753"/>
                  <a:pt x="8996454" y="2713548"/>
                  <a:pt x="8992639" y="2707947"/>
                </a:cubicBezTo>
                <a:cubicBezTo>
                  <a:pt x="8995317" y="2698288"/>
                  <a:pt x="8988337" y="2684976"/>
                  <a:pt x="9003922" y="2685057"/>
                </a:cubicBezTo>
                <a:cubicBezTo>
                  <a:pt x="9018127" y="2685138"/>
                  <a:pt x="9015367" y="2697070"/>
                  <a:pt x="9015529" y="2705999"/>
                </a:cubicBezTo>
                <a:cubicBezTo>
                  <a:pt x="9015692" y="2715334"/>
                  <a:pt x="9017558" y="2726942"/>
                  <a:pt x="9003922" y="2727347"/>
                </a:cubicBezTo>
                <a:close/>
                <a:moveTo>
                  <a:pt x="9015529" y="2656403"/>
                </a:moveTo>
                <a:cubicBezTo>
                  <a:pt x="9014961" y="2665251"/>
                  <a:pt x="9018208" y="2677265"/>
                  <a:pt x="9004003" y="2677427"/>
                </a:cubicBezTo>
                <a:cubicBezTo>
                  <a:pt x="8988580" y="2677589"/>
                  <a:pt x="8994992" y="2664439"/>
                  <a:pt x="8993207" y="2656485"/>
                </a:cubicBezTo>
                <a:cubicBezTo>
                  <a:pt x="8994992" y="2648367"/>
                  <a:pt x="8988743" y="2635055"/>
                  <a:pt x="9003841" y="2635299"/>
                </a:cubicBezTo>
                <a:cubicBezTo>
                  <a:pt x="9016747" y="2635380"/>
                  <a:pt x="9016098" y="2646744"/>
                  <a:pt x="9015529" y="2656403"/>
                </a:cubicBezTo>
                <a:close/>
                <a:moveTo>
                  <a:pt x="9003922" y="2629941"/>
                </a:moveTo>
                <a:cubicBezTo>
                  <a:pt x="8994912" y="2630428"/>
                  <a:pt x="8991908" y="2623610"/>
                  <a:pt x="8993613" y="2616710"/>
                </a:cubicBezTo>
                <a:cubicBezTo>
                  <a:pt x="9001649" y="2584079"/>
                  <a:pt x="8982086" y="2548526"/>
                  <a:pt x="9004734" y="2516463"/>
                </a:cubicBezTo>
                <a:cubicBezTo>
                  <a:pt x="9026082" y="2548445"/>
                  <a:pt x="9003678" y="2582050"/>
                  <a:pt x="9015367" y="2612895"/>
                </a:cubicBezTo>
                <a:cubicBezTo>
                  <a:pt x="9018289" y="2620525"/>
                  <a:pt x="9014718" y="2629373"/>
                  <a:pt x="9003922" y="2629941"/>
                </a:cubicBezTo>
                <a:close/>
                <a:moveTo>
                  <a:pt x="9113260" y="3177120"/>
                </a:moveTo>
                <a:cubicBezTo>
                  <a:pt x="9115127" y="3127118"/>
                  <a:pt x="9139479" y="3089211"/>
                  <a:pt x="9187370" y="3056824"/>
                </a:cubicBezTo>
                <a:cubicBezTo>
                  <a:pt x="9187370" y="3151957"/>
                  <a:pt x="9186234" y="3238243"/>
                  <a:pt x="9188100" y="3324447"/>
                </a:cubicBezTo>
                <a:cubicBezTo>
                  <a:pt x="9188669" y="3350584"/>
                  <a:pt x="9177061" y="3355211"/>
                  <a:pt x="9157498" y="3350503"/>
                </a:cubicBezTo>
                <a:cubicBezTo>
                  <a:pt x="9141102" y="3346526"/>
                  <a:pt x="9110825" y="3368361"/>
                  <a:pt x="9112205" y="3326720"/>
                </a:cubicBezTo>
                <a:cubicBezTo>
                  <a:pt x="9113828" y="3276962"/>
                  <a:pt x="9111393" y="3226960"/>
                  <a:pt x="9113260" y="3177120"/>
                </a:cubicBezTo>
                <a:close/>
                <a:moveTo>
                  <a:pt x="9184204" y="3618289"/>
                </a:moveTo>
                <a:cubicBezTo>
                  <a:pt x="9182743" y="3631682"/>
                  <a:pt x="9183961" y="3645319"/>
                  <a:pt x="9183961" y="3658793"/>
                </a:cubicBezTo>
                <a:cubicBezTo>
                  <a:pt x="9184042" y="3658793"/>
                  <a:pt x="9184123" y="3658793"/>
                  <a:pt x="9184204" y="3658793"/>
                </a:cubicBezTo>
                <a:cubicBezTo>
                  <a:pt x="9184204" y="3666911"/>
                  <a:pt x="9184286" y="3675028"/>
                  <a:pt x="9184204" y="3683145"/>
                </a:cubicBezTo>
                <a:cubicBezTo>
                  <a:pt x="9183717" y="3724056"/>
                  <a:pt x="9167645" y="3735095"/>
                  <a:pt x="9127790" y="3725111"/>
                </a:cubicBezTo>
                <a:cubicBezTo>
                  <a:pt x="9113585" y="3721539"/>
                  <a:pt x="9116020" y="3712854"/>
                  <a:pt x="9115939" y="3704168"/>
                </a:cubicBezTo>
                <a:cubicBezTo>
                  <a:pt x="9115615" y="3677138"/>
                  <a:pt x="9117481" y="3649946"/>
                  <a:pt x="9115371" y="3623078"/>
                </a:cubicBezTo>
                <a:cubicBezTo>
                  <a:pt x="9113179" y="3594587"/>
                  <a:pt x="9123082" y="3585658"/>
                  <a:pt x="9151898" y="3586551"/>
                </a:cubicBezTo>
                <a:cubicBezTo>
                  <a:pt x="9176168" y="3587281"/>
                  <a:pt x="9187045" y="3592882"/>
                  <a:pt x="9184204" y="3618289"/>
                </a:cubicBezTo>
                <a:close/>
                <a:moveTo>
                  <a:pt x="9230472" y="3725841"/>
                </a:moveTo>
                <a:cubicBezTo>
                  <a:pt x="9210910" y="3724299"/>
                  <a:pt x="9204984" y="3718455"/>
                  <a:pt x="9206120" y="3699623"/>
                </a:cubicBezTo>
                <a:cubicBezTo>
                  <a:pt x="9207501" y="3676895"/>
                  <a:pt x="9206445" y="3654004"/>
                  <a:pt x="9206445" y="3631195"/>
                </a:cubicBezTo>
                <a:cubicBezTo>
                  <a:pt x="9206608" y="3589229"/>
                  <a:pt x="9224953" y="3576404"/>
                  <a:pt x="9265620" y="3587444"/>
                </a:cubicBezTo>
                <a:cubicBezTo>
                  <a:pt x="9278445" y="3590934"/>
                  <a:pt x="9278770" y="3598726"/>
                  <a:pt x="9278932" y="3608061"/>
                </a:cubicBezTo>
                <a:cubicBezTo>
                  <a:pt x="9279175" y="3624133"/>
                  <a:pt x="9279013" y="3640286"/>
                  <a:pt x="9279013" y="3656358"/>
                </a:cubicBezTo>
                <a:cubicBezTo>
                  <a:pt x="9278932" y="3656358"/>
                  <a:pt x="9278932" y="3656358"/>
                  <a:pt x="9278851" y="3656358"/>
                </a:cubicBezTo>
                <a:cubicBezTo>
                  <a:pt x="9278851" y="3664394"/>
                  <a:pt x="9277471" y="3672755"/>
                  <a:pt x="9279094" y="3680466"/>
                </a:cubicBezTo>
                <a:cubicBezTo>
                  <a:pt x="9287698" y="3722757"/>
                  <a:pt x="9265620" y="3728601"/>
                  <a:pt x="9230472" y="3725841"/>
                </a:cubicBezTo>
                <a:close/>
                <a:moveTo>
                  <a:pt x="9320167" y="2831004"/>
                </a:moveTo>
                <a:cubicBezTo>
                  <a:pt x="9308072" y="2832465"/>
                  <a:pt x="9308154" y="2821831"/>
                  <a:pt x="9308884" y="2814688"/>
                </a:cubicBezTo>
                <a:cubicBezTo>
                  <a:pt x="9312050" y="2783518"/>
                  <a:pt x="9302471" y="2751293"/>
                  <a:pt x="9318463" y="2715091"/>
                </a:cubicBezTo>
                <a:cubicBezTo>
                  <a:pt x="9335102" y="2751537"/>
                  <a:pt x="9324551" y="2784005"/>
                  <a:pt x="9328690" y="2815257"/>
                </a:cubicBezTo>
                <a:cubicBezTo>
                  <a:pt x="9329502" y="2821588"/>
                  <a:pt x="9328365" y="2830030"/>
                  <a:pt x="9320167" y="2831004"/>
                </a:cubicBezTo>
                <a:close/>
                <a:moveTo>
                  <a:pt x="9426097" y="2887824"/>
                </a:moveTo>
                <a:cubicBezTo>
                  <a:pt x="9422038" y="2887499"/>
                  <a:pt x="9417979" y="2887986"/>
                  <a:pt x="9413921" y="2887743"/>
                </a:cubicBezTo>
                <a:cubicBezTo>
                  <a:pt x="9393871" y="2886363"/>
                  <a:pt x="9369114" y="2896266"/>
                  <a:pt x="9355314" y="2883116"/>
                </a:cubicBezTo>
                <a:cubicBezTo>
                  <a:pt x="9345411" y="2873619"/>
                  <a:pt x="9343138" y="2848456"/>
                  <a:pt x="9362945" y="2834981"/>
                </a:cubicBezTo>
                <a:cubicBezTo>
                  <a:pt x="9336239" y="2797561"/>
                  <a:pt x="9361483" y="2755190"/>
                  <a:pt x="9352148" y="2715902"/>
                </a:cubicBezTo>
                <a:cubicBezTo>
                  <a:pt x="9349795" y="2705837"/>
                  <a:pt x="9345818" y="2687168"/>
                  <a:pt x="9362701" y="2686194"/>
                </a:cubicBezTo>
                <a:cubicBezTo>
                  <a:pt x="9381371" y="2685138"/>
                  <a:pt x="9374633" y="2703645"/>
                  <a:pt x="9374958" y="2714198"/>
                </a:cubicBezTo>
                <a:cubicBezTo>
                  <a:pt x="9375607" y="2735465"/>
                  <a:pt x="9374795" y="2756813"/>
                  <a:pt x="9373659" y="2778080"/>
                </a:cubicBezTo>
                <a:cubicBezTo>
                  <a:pt x="9373091" y="2788470"/>
                  <a:pt x="9373254" y="2798779"/>
                  <a:pt x="9386403" y="2797317"/>
                </a:cubicBezTo>
                <a:cubicBezTo>
                  <a:pt x="9398498" y="2795938"/>
                  <a:pt x="9398742" y="2786116"/>
                  <a:pt x="9395900" y="2775563"/>
                </a:cubicBezTo>
                <a:cubicBezTo>
                  <a:pt x="9389325" y="2750968"/>
                  <a:pt x="9407345" y="2726779"/>
                  <a:pt x="9396874" y="2701048"/>
                </a:cubicBezTo>
                <a:cubicBezTo>
                  <a:pt x="9414001" y="2725481"/>
                  <a:pt x="9419035" y="2751455"/>
                  <a:pt x="9416030" y="2779541"/>
                </a:cubicBezTo>
                <a:cubicBezTo>
                  <a:pt x="9412784" y="2809656"/>
                  <a:pt x="9430723" y="2833764"/>
                  <a:pt x="9443224" y="2858927"/>
                </a:cubicBezTo>
                <a:cubicBezTo>
                  <a:pt x="9452964" y="2878814"/>
                  <a:pt x="9451665" y="2889853"/>
                  <a:pt x="9426097" y="2887824"/>
                </a:cubicBezTo>
                <a:close/>
                <a:moveTo>
                  <a:pt x="10167519" y="1595894"/>
                </a:moveTo>
                <a:cubicBezTo>
                  <a:pt x="10182211" y="1595326"/>
                  <a:pt x="10177178" y="1608232"/>
                  <a:pt x="10178152" y="1616593"/>
                </a:cubicBezTo>
                <a:cubicBezTo>
                  <a:pt x="10177747" y="1624385"/>
                  <a:pt x="10179776" y="1635506"/>
                  <a:pt x="10169305" y="1635912"/>
                </a:cubicBezTo>
                <a:cubicBezTo>
                  <a:pt x="10155100" y="1636399"/>
                  <a:pt x="10159077" y="1623411"/>
                  <a:pt x="10158833" y="1615051"/>
                </a:cubicBezTo>
                <a:cubicBezTo>
                  <a:pt x="10158672" y="1607583"/>
                  <a:pt x="10156804" y="1596381"/>
                  <a:pt x="10167519" y="1595894"/>
                </a:cubicBezTo>
                <a:close/>
                <a:moveTo>
                  <a:pt x="10170685" y="1704502"/>
                </a:moveTo>
                <a:cubicBezTo>
                  <a:pt x="10184728" y="1707018"/>
                  <a:pt x="10173201" y="1721142"/>
                  <a:pt x="10178315" y="1725769"/>
                </a:cubicBezTo>
                <a:cubicBezTo>
                  <a:pt x="10177991" y="1736484"/>
                  <a:pt x="10178965" y="1747604"/>
                  <a:pt x="10168087" y="1746630"/>
                </a:cubicBezTo>
                <a:cubicBezTo>
                  <a:pt x="10154937" y="1745494"/>
                  <a:pt x="10158591" y="1732425"/>
                  <a:pt x="10158266" y="1723740"/>
                </a:cubicBezTo>
                <a:cubicBezTo>
                  <a:pt x="10157941" y="1715054"/>
                  <a:pt x="10155992" y="1701905"/>
                  <a:pt x="10170685" y="1704502"/>
                </a:cubicBezTo>
                <a:close/>
                <a:moveTo>
                  <a:pt x="10169061" y="1800609"/>
                </a:moveTo>
                <a:cubicBezTo>
                  <a:pt x="10155100" y="1800366"/>
                  <a:pt x="10159158" y="1787703"/>
                  <a:pt x="10158672" y="1779099"/>
                </a:cubicBezTo>
                <a:cubicBezTo>
                  <a:pt x="10158266" y="1771144"/>
                  <a:pt x="10157129" y="1760835"/>
                  <a:pt x="10168168" y="1760835"/>
                </a:cubicBezTo>
                <a:cubicBezTo>
                  <a:pt x="10183510" y="1760835"/>
                  <a:pt x="10175961" y="1774310"/>
                  <a:pt x="10178152" y="1781778"/>
                </a:cubicBezTo>
                <a:cubicBezTo>
                  <a:pt x="10177178" y="1789408"/>
                  <a:pt x="10180750" y="1800853"/>
                  <a:pt x="10169061" y="1800609"/>
                </a:cubicBezTo>
                <a:close/>
                <a:moveTo>
                  <a:pt x="10167113" y="1928374"/>
                </a:moveTo>
                <a:cubicBezTo>
                  <a:pt x="10174825" y="1925695"/>
                  <a:pt x="10178640" y="1933244"/>
                  <a:pt x="10177909" y="1940712"/>
                </a:cubicBezTo>
                <a:cubicBezTo>
                  <a:pt x="10176935" y="1950534"/>
                  <a:pt x="10182536" y="1962466"/>
                  <a:pt x="10170848" y="1968878"/>
                </a:cubicBezTo>
                <a:cubicBezTo>
                  <a:pt x="10160214" y="1969852"/>
                  <a:pt x="10158833" y="1962304"/>
                  <a:pt x="10158833" y="1956053"/>
                </a:cubicBezTo>
                <a:cubicBezTo>
                  <a:pt x="10158833" y="1946150"/>
                  <a:pt x="10153477" y="1933001"/>
                  <a:pt x="10167113" y="1928374"/>
                </a:cubicBezTo>
                <a:close/>
                <a:moveTo>
                  <a:pt x="10167357" y="2374413"/>
                </a:moveTo>
                <a:cubicBezTo>
                  <a:pt x="10181562" y="2373844"/>
                  <a:pt x="10176773" y="2387157"/>
                  <a:pt x="10178315" y="2394543"/>
                </a:cubicBezTo>
                <a:cubicBezTo>
                  <a:pt x="10176935" y="2402823"/>
                  <a:pt x="10180588" y="2414430"/>
                  <a:pt x="10169549" y="2414836"/>
                </a:cubicBezTo>
                <a:cubicBezTo>
                  <a:pt x="10155343" y="2415323"/>
                  <a:pt x="10159077" y="2402417"/>
                  <a:pt x="10158833" y="2393894"/>
                </a:cubicBezTo>
                <a:cubicBezTo>
                  <a:pt x="10158591" y="2386182"/>
                  <a:pt x="10157210" y="2374818"/>
                  <a:pt x="10167357" y="2374413"/>
                </a:cubicBezTo>
                <a:close/>
                <a:moveTo>
                  <a:pt x="10167438" y="2303144"/>
                </a:moveTo>
                <a:cubicBezTo>
                  <a:pt x="10153882" y="2300628"/>
                  <a:pt x="10159807" y="2288127"/>
                  <a:pt x="10158752" y="2279847"/>
                </a:cubicBezTo>
                <a:cubicBezTo>
                  <a:pt x="10157778" y="2271974"/>
                  <a:pt x="10158591" y="2261665"/>
                  <a:pt x="10170035" y="2263532"/>
                </a:cubicBezTo>
                <a:cubicBezTo>
                  <a:pt x="10184484" y="2265967"/>
                  <a:pt x="10173770" y="2279523"/>
                  <a:pt x="10178477" y="2284556"/>
                </a:cubicBezTo>
                <a:cubicBezTo>
                  <a:pt x="10177178" y="2294134"/>
                  <a:pt x="10180588" y="2305579"/>
                  <a:pt x="10167438" y="2303144"/>
                </a:cubicBezTo>
                <a:close/>
                <a:moveTo>
                  <a:pt x="10158752" y="2169048"/>
                </a:moveTo>
                <a:cubicBezTo>
                  <a:pt x="10158347" y="2161174"/>
                  <a:pt x="10156723" y="2150947"/>
                  <a:pt x="10167763" y="2150379"/>
                </a:cubicBezTo>
                <a:cubicBezTo>
                  <a:pt x="10184240" y="2149486"/>
                  <a:pt x="10174256" y="2164259"/>
                  <a:pt x="10178477" y="2168967"/>
                </a:cubicBezTo>
                <a:cubicBezTo>
                  <a:pt x="10177016" y="2178464"/>
                  <a:pt x="10181237" y="2189828"/>
                  <a:pt x="10169467" y="2190071"/>
                </a:cubicBezTo>
                <a:cubicBezTo>
                  <a:pt x="10155181" y="2190315"/>
                  <a:pt x="10159158" y="2177733"/>
                  <a:pt x="10158752" y="2169048"/>
                </a:cubicBezTo>
                <a:close/>
                <a:moveTo>
                  <a:pt x="10158266" y="2111335"/>
                </a:moveTo>
                <a:cubicBezTo>
                  <a:pt x="10157129" y="2103543"/>
                  <a:pt x="10157941" y="2092828"/>
                  <a:pt x="10168737" y="2093558"/>
                </a:cubicBezTo>
                <a:cubicBezTo>
                  <a:pt x="10183185" y="2094532"/>
                  <a:pt x="10176123" y="2107926"/>
                  <a:pt x="10178396" y="2115799"/>
                </a:cubicBezTo>
                <a:cubicBezTo>
                  <a:pt x="10177259" y="2123511"/>
                  <a:pt x="10180994" y="2135443"/>
                  <a:pt x="10169954" y="2135768"/>
                </a:cubicBezTo>
                <a:cubicBezTo>
                  <a:pt x="10152584" y="2136092"/>
                  <a:pt x="10159646" y="2120507"/>
                  <a:pt x="10158266" y="2111335"/>
                </a:cubicBezTo>
                <a:close/>
                <a:moveTo>
                  <a:pt x="10129530" y="2172214"/>
                </a:moveTo>
                <a:cubicBezTo>
                  <a:pt x="10128719" y="2179681"/>
                  <a:pt x="10131803" y="2190964"/>
                  <a:pt x="10119953" y="2190234"/>
                </a:cubicBezTo>
                <a:cubicBezTo>
                  <a:pt x="10105910" y="2189422"/>
                  <a:pt x="10110861" y="2176678"/>
                  <a:pt x="10110049" y="2168236"/>
                </a:cubicBezTo>
                <a:cubicBezTo>
                  <a:pt x="10109400" y="2160363"/>
                  <a:pt x="10108263" y="2149729"/>
                  <a:pt x="10119465" y="2150297"/>
                </a:cubicBezTo>
                <a:cubicBezTo>
                  <a:pt x="10133508" y="2151028"/>
                  <a:pt x="10128475" y="2163772"/>
                  <a:pt x="10129530" y="2172214"/>
                </a:cubicBezTo>
                <a:close/>
                <a:moveTo>
                  <a:pt x="10118086" y="2135281"/>
                </a:moveTo>
                <a:cubicBezTo>
                  <a:pt x="10105260" y="2133576"/>
                  <a:pt x="10110861" y="2120426"/>
                  <a:pt x="10109969" y="2111903"/>
                </a:cubicBezTo>
                <a:cubicBezTo>
                  <a:pt x="10109237" y="2104030"/>
                  <a:pt x="10108507" y="2093558"/>
                  <a:pt x="10119384" y="2093802"/>
                </a:cubicBezTo>
                <a:cubicBezTo>
                  <a:pt x="10133670" y="2094127"/>
                  <a:pt x="10128313" y="2106952"/>
                  <a:pt x="10129530" y="2115231"/>
                </a:cubicBezTo>
                <a:cubicBezTo>
                  <a:pt x="10128719" y="2123754"/>
                  <a:pt x="10132291" y="2137148"/>
                  <a:pt x="10118086" y="2135281"/>
                </a:cubicBezTo>
                <a:close/>
                <a:moveTo>
                  <a:pt x="10120034" y="2079028"/>
                </a:moveTo>
                <a:cubicBezTo>
                  <a:pt x="10109562" y="2079922"/>
                  <a:pt x="10109237" y="2069126"/>
                  <a:pt x="10109644" y="2061090"/>
                </a:cubicBezTo>
                <a:cubicBezTo>
                  <a:pt x="10110049" y="2052323"/>
                  <a:pt x="10107289" y="2041771"/>
                  <a:pt x="10119221" y="2037712"/>
                </a:cubicBezTo>
                <a:cubicBezTo>
                  <a:pt x="10130586" y="2039741"/>
                  <a:pt x="10129693" y="2048751"/>
                  <a:pt x="10129530" y="2056463"/>
                </a:cubicBezTo>
                <a:cubicBezTo>
                  <a:pt x="10129206" y="2065067"/>
                  <a:pt x="10133426" y="2077811"/>
                  <a:pt x="10120034" y="2079028"/>
                </a:cubicBezTo>
                <a:close/>
                <a:moveTo>
                  <a:pt x="10121657" y="1873989"/>
                </a:moveTo>
                <a:cubicBezTo>
                  <a:pt x="10133102" y="1875206"/>
                  <a:pt x="10128313" y="1886408"/>
                  <a:pt x="10129612" y="1893795"/>
                </a:cubicBezTo>
                <a:cubicBezTo>
                  <a:pt x="10128070" y="1901831"/>
                  <a:pt x="10133426" y="1915143"/>
                  <a:pt x="10117842" y="1913357"/>
                </a:cubicBezTo>
                <a:cubicBezTo>
                  <a:pt x="10106478" y="1912058"/>
                  <a:pt x="10110130" y="1901019"/>
                  <a:pt x="10110293" y="1893876"/>
                </a:cubicBezTo>
                <a:cubicBezTo>
                  <a:pt x="10110293" y="1885515"/>
                  <a:pt x="10106397" y="1872365"/>
                  <a:pt x="10121657" y="1873989"/>
                </a:cubicBezTo>
                <a:close/>
                <a:moveTo>
                  <a:pt x="10119709" y="1968716"/>
                </a:moveTo>
                <a:cubicBezTo>
                  <a:pt x="10107289" y="1967742"/>
                  <a:pt x="10109887" y="1955242"/>
                  <a:pt x="10109806" y="1946313"/>
                </a:cubicBezTo>
                <a:cubicBezTo>
                  <a:pt x="10109725" y="1938601"/>
                  <a:pt x="10108751" y="1929754"/>
                  <a:pt x="10119790" y="1927724"/>
                </a:cubicBezTo>
                <a:cubicBezTo>
                  <a:pt x="10132777" y="1930971"/>
                  <a:pt x="10129044" y="1942011"/>
                  <a:pt x="10129368" y="1950534"/>
                </a:cubicBezTo>
                <a:cubicBezTo>
                  <a:pt x="10129774" y="1958164"/>
                  <a:pt x="10130018" y="1969528"/>
                  <a:pt x="10119709" y="1968716"/>
                </a:cubicBezTo>
                <a:close/>
                <a:moveTo>
                  <a:pt x="10121170" y="2025699"/>
                </a:moveTo>
                <a:cubicBezTo>
                  <a:pt x="10107533" y="2026186"/>
                  <a:pt x="10109969" y="2013685"/>
                  <a:pt x="10109969" y="2004675"/>
                </a:cubicBezTo>
                <a:cubicBezTo>
                  <a:pt x="10109969" y="1996883"/>
                  <a:pt x="10108101" y="1985681"/>
                  <a:pt x="10118572" y="1985194"/>
                </a:cubicBezTo>
                <a:cubicBezTo>
                  <a:pt x="10133021" y="1984545"/>
                  <a:pt x="10128556" y="1997613"/>
                  <a:pt x="10129530" y="2006136"/>
                </a:cubicBezTo>
                <a:cubicBezTo>
                  <a:pt x="10127826" y="2013361"/>
                  <a:pt x="10132452" y="2025293"/>
                  <a:pt x="10121170" y="2025699"/>
                </a:cubicBezTo>
                <a:close/>
                <a:moveTo>
                  <a:pt x="10120115" y="1704177"/>
                </a:moveTo>
                <a:cubicBezTo>
                  <a:pt x="10131397" y="1703853"/>
                  <a:pt x="10130018" y="1714648"/>
                  <a:pt x="10129449" y="1722279"/>
                </a:cubicBezTo>
                <a:cubicBezTo>
                  <a:pt x="10128800" y="1730721"/>
                  <a:pt x="10134158" y="1743870"/>
                  <a:pt x="10121170" y="1745575"/>
                </a:cubicBezTo>
                <a:cubicBezTo>
                  <a:pt x="10106315" y="1747523"/>
                  <a:pt x="10111185" y="1733886"/>
                  <a:pt x="10109887" y="1725688"/>
                </a:cubicBezTo>
                <a:cubicBezTo>
                  <a:pt x="10110699" y="1717165"/>
                  <a:pt x="10105990" y="1704664"/>
                  <a:pt x="10120115" y="1704177"/>
                </a:cubicBezTo>
                <a:close/>
                <a:moveTo>
                  <a:pt x="10118410" y="1760267"/>
                </a:moveTo>
                <a:cubicBezTo>
                  <a:pt x="10130829" y="1761728"/>
                  <a:pt x="10130180" y="1770576"/>
                  <a:pt x="10129288" y="1778368"/>
                </a:cubicBezTo>
                <a:cubicBezTo>
                  <a:pt x="10128394" y="1786567"/>
                  <a:pt x="10134401" y="1799635"/>
                  <a:pt x="10120115" y="1800691"/>
                </a:cubicBezTo>
                <a:cubicBezTo>
                  <a:pt x="10108913" y="1801502"/>
                  <a:pt x="10109806" y="1790869"/>
                  <a:pt x="10110130" y="1782995"/>
                </a:cubicBezTo>
                <a:cubicBezTo>
                  <a:pt x="10110374" y="1774472"/>
                  <a:pt x="10105748" y="1763676"/>
                  <a:pt x="10118410" y="1760267"/>
                </a:cubicBezTo>
                <a:close/>
                <a:moveTo>
                  <a:pt x="10121819" y="2206712"/>
                </a:moveTo>
                <a:cubicBezTo>
                  <a:pt x="10133426" y="2208092"/>
                  <a:pt x="10127826" y="2219456"/>
                  <a:pt x="10129530" y="2226518"/>
                </a:cubicBezTo>
                <a:cubicBezTo>
                  <a:pt x="10127501" y="2233417"/>
                  <a:pt x="10133995" y="2244700"/>
                  <a:pt x="10121901" y="2246161"/>
                </a:cubicBezTo>
                <a:cubicBezTo>
                  <a:pt x="10106640" y="2248028"/>
                  <a:pt x="10109725" y="2234554"/>
                  <a:pt x="10109725" y="2226518"/>
                </a:cubicBezTo>
                <a:cubicBezTo>
                  <a:pt x="10109806" y="2218482"/>
                  <a:pt x="10106640" y="2204926"/>
                  <a:pt x="10121819" y="2206712"/>
                </a:cubicBezTo>
                <a:close/>
                <a:moveTo>
                  <a:pt x="10117680" y="2263045"/>
                </a:moveTo>
                <a:cubicBezTo>
                  <a:pt x="10127745" y="2262477"/>
                  <a:pt x="10130180" y="2268889"/>
                  <a:pt x="10129206" y="2275789"/>
                </a:cubicBezTo>
                <a:cubicBezTo>
                  <a:pt x="10127826" y="2285205"/>
                  <a:pt x="10135943" y="2298679"/>
                  <a:pt x="10120927" y="2303063"/>
                </a:cubicBezTo>
                <a:cubicBezTo>
                  <a:pt x="10112160" y="2305579"/>
                  <a:pt x="10109481" y="2298111"/>
                  <a:pt x="10110211" y="2290806"/>
                </a:cubicBezTo>
                <a:cubicBezTo>
                  <a:pt x="10111185" y="2281065"/>
                  <a:pt x="10104855" y="2268970"/>
                  <a:pt x="10117680" y="2263045"/>
                </a:cubicBezTo>
                <a:close/>
                <a:moveTo>
                  <a:pt x="10118166" y="2427499"/>
                </a:moveTo>
                <a:cubicBezTo>
                  <a:pt x="10130586" y="2428311"/>
                  <a:pt x="10129612" y="2437483"/>
                  <a:pt x="10129449" y="2445195"/>
                </a:cubicBezTo>
                <a:cubicBezTo>
                  <a:pt x="10129206" y="2453880"/>
                  <a:pt x="10133670" y="2466461"/>
                  <a:pt x="10120358" y="2468247"/>
                </a:cubicBezTo>
                <a:cubicBezTo>
                  <a:pt x="10109237" y="2469708"/>
                  <a:pt x="10109319" y="2458913"/>
                  <a:pt x="10109887" y="2451120"/>
                </a:cubicBezTo>
                <a:cubicBezTo>
                  <a:pt x="10110374" y="2442597"/>
                  <a:pt x="10105990" y="2431720"/>
                  <a:pt x="10118166" y="2427499"/>
                </a:cubicBezTo>
                <a:close/>
                <a:moveTo>
                  <a:pt x="10115244" y="2319216"/>
                </a:moveTo>
                <a:cubicBezTo>
                  <a:pt x="10116381" y="2317673"/>
                  <a:pt x="10124498" y="2318485"/>
                  <a:pt x="10125472" y="2320271"/>
                </a:cubicBezTo>
                <a:cubicBezTo>
                  <a:pt x="10132696" y="2333908"/>
                  <a:pt x="10130342" y="2346977"/>
                  <a:pt x="10119871" y="2369786"/>
                </a:cubicBezTo>
                <a:cubicBezTo>
                  <a:pt x="10109075" y="2345597"/>
                  <a:pt x="10105341" y="2332447"/>
                  <a:pt x="10115244" y="2319216"/>
                </a:cubicBezTo>
                <a:close/>
                <a:moveTo>
                  <a:pt x="9515304" y="3164376"/>
                </a:moveTo>
                <a:cubicBezTo>
                  <a:pt x="9519038" y="3121680"/>
                  <a:pt x="9543308" y="3087101"/>
                  <a:pt x="9587466" y="3057879"/>
                </a:cubicBezTo>
                <a:cubicBezTo>
                  <a:pt x="9587466" y="3153662"/>
                  <a:pt x="9586491" y="3242220"/>
                  <a:pt x="9588115" y="3330697"/>
                </a:cubicBezTo>
                <a:cubicBezTo>
                  <a:pt x="9588602" y="3355861"/>
                  <a:pt x="9573098" y="3354075"/>
                  <a:pt x="9560354" y="3350260"/>
                </a:cubicBezTo>
                <a:cubicBezTo>
                  <a:pt x="9544445" y="3345552"/>
                  <a:pt x="9514654" y="3369254"/>
                  <a:pt x="9513356" y="3333782"/>
                </a:cubicBezTo>
                <a:cubicBezTo>
                  <a:pt x="9511246" y="3277367"/>
                  <a:pt x="9510353" y="3220466"/>
                  <a:pt x="9515304" y="3164376"/>
                </a:cubicBezTo>
                <a:close/>
                <a:moveTo>
                  <a:pt x="9586735" y="3620480"/>
                </a:moveTo>
                <a:cubicBezTo>
                  <a:pt x="9585112" y="3632332"/>
                  <a:pt x="9586491" y="3644588"/>
                  <a:pt x="9586491" y="3656683"/>
                </a:cubicBezTo>
                <a:cubicBezTo>
                  <a:pt x="9586491" y="3666099"/>
                  <a:pt x="9586491" y="3675434"/>
                  <a:pt x="9586491" y="3684850"/>
                </a:cubicBezTo>
                <a:cubicBezTo>
                  <a:pt x="9586411" y="3723000"/>
                  <a:pt x="9566767" y="3736231"/>
                  <a:pt x="9529671" y="3725030"/>
                </a:cubicBezTo>
                <a:cubicBezTo>
                  <a:pt x="9516197" y="3720971"/>
                  <a:pt x="9518470" y="3712123"/>
                  <a:pt x="9518389" y="3703194"/>
                </a:cubicBezTo>
                <a:cubicBezTo>
                  <a:pt x="9518145" y="3676327"/>
                  <a:pt x="9519931" y="3649377"/>
                  <a:pt x="9517739" y="3622753"/>
                </a:cubicBezTo>
                <a:cubicBezTo>
                  <a:pt x="9515304" y="3594099"/>
                  <a:pt x="9525856" y="3586388"/>
                  <a:pt x="9554022" y="3586632"/>
                </a:cubicBezTo>
                <a:cubicBezTo>
                  <a:pt x="9580566" y="3586794"/>
                  <a:pt x="9590307" y="3594262"/>
                  <a:pt x="9586735" y="3620480"/>
                </a:cubicBezTo>
                <a:close/>
                <a:moveTo>
                  <a:pt x="9597288" y="3565284"/>
                </a:moveTo>
                <a:cubicBezTo>
                  <a:pt x="9589252" y="3565284"/>
                  <a:pt x="9581134" y="3565689"/>
                  <a:pt x="9573180" y="3565202"/>
                </a:cubicBezTo>
                <a:cubicBezTo>
                  <a:pt x="9558975" y="3564310"/>
                  <a:pt x="9538682" y="3572589"/>
                  <a:pt x="9532025" y="3560251"/>
                </a:cubicBezTo>
                <a:cubicBezTo>
                  <a:pt x="9523827" y="3545072"/>
                  <a:pt x="9540711" y="3531029"/>
                  <a:pt x="9551182" y="3519746"/>
                </a:cubicBezTo>
                <a:cubicBezTo>
                  <a:pt x="9566118" y="3503593"/>
                  <a:pt x="9580484" y="3476238"/>
                  <a:pt x="9604268" y="3483381"/>
                </a:cubicBezTo>
                <a:cubicBezTo>
                  <a:pt x="9633977" y="3492310"/>
                  <a:pt x="9652727" y="3520233"/>
                  <a:pt x="9666527" y="3548481"/>
                </a:cubicBezTo>
                <a:cubicBezTo>
                  <a:pt x="9672453" y="3560576"/>
                  <a:pt x="9666446" y="3565365"/>
                  <a:pt x="9653620" y="3564878"/>
                </a:cubicBezTo>
                <a:cubicBezTo>
                  <a:pt x="9634870" y="3564228"/>
                  <a:pt x="9616038" y="3564715"/>
                  <a:pt x="9597288" y="3564715"/>
                </a:cubicBezTo>
                <a:cubicBezTo>
                  <a:pt x="9597288" y="3564878"/>
                  <a:pt x="9597288" y="3565040"/>
                  <a:pt x="9597288" y="3565284"/>
                </a:cubicBezTo>
                <a:close/>
                <a:moveTo>
                  <a:pt x="9682518" y="3679573"/>
                </a:moveTo>
                <a:cubicBezTo>
                  <a:pt x="9682599" y="3724461"/>
                  <a:pt x="9666851" y="3735339"/>
                  <a:pt x="9621314" y="3725354"/>
                </a:cubicBezTo>
                <a:cubicBezTo>
                  <a:pt x="9605080" y="3721783"/>
                  <a:pt x="9607759" y="3711555"/>
                  <a:pt x="9607597" y="3701328"/>
                </a:cubicBezTo>
                <a:cubicBezTo>
                  <a:pt x="9607353" y="3678356"/>
                  <a:pt x="9607678" y="3655384"/>
                  <a:pt x="9607597" y="3632494"/>
                </a:cubicBezTo>
                <a:cubicBezTo>
                  <a:pt x="9607353" y="3588742"/>
                  <a:pt x="9622776" y="3577459"/>
                  <a:pt x="9665715" y="3587281"/>
                </a:cubicBezTo>
                <a:cubicBezTo>
                  <a:pt x="9680245" y="3590609"/>
                  <a:pt x="9681788" y="3600025"/>
                  <a:pt x="9682274" y="3610740"/>
                </a:cubicBezTo>
                <a:cubicBezTo>
                  <a:pt x="9683004" y="3626893"/>
                  <a:pt x="9682437" y="3643127"/>
                  <a:pt x="9682437" y="3659362"/>
                </a:cubicBezTo>
                <a:cubicBezTo>
                  <a:pt x="9682518" y="3666099"/>
                  <a:pt x="9682437" y="3672836"/>
                  <a:pt x="9682518" y="3679573"/>
                </a:cubicBezTo>
                <a:close/>
                <a:moveTo>
                  <a:pt x="9651428" y="3350178"/>
                </a:moveTo>
                <a:cubicBezTo>
                  <a:pt x="9635438" y="3346120"/>
                  <a:pt x="9605323" y="3368767"/>
                  <a:pt x="9604593" y="3333051"/>
                </a:cubicBezTo>
                <a:cubicBezTo>
                  <a:pt x="9602725" y="3243275"/>
                  <a:pt x="9603943" y="3153337"/>
                  <a:pt x="9603943" y="3058366"/>
                </a:cubicBezTo>
                <a:cubicBezTo>
                  <a:pt x="9659952" y="3089942"/>
                  <a:pt x="9678622" y="3136940"/>
                  <a:pt x="9681788" y="3191082"/>
                </a:cubicBezTo>
                <a:cubicBezTo>
                  <a:pt x="9684466" y="3236781"/>
                  <a:pt x="9681300" y="3282887"/>
                  <a:pt x="9683004" y="3328668"/>
                </a:cubicBezTo>
                <a:cubicBezTo>
                  <a:pt x="9684060" y="3355779"/>
                  <a:pt x="9665959" y="3353912"/>
                  <a:pt x="9651428" y="3350178"/>
                </a:cubicBezTo>
                <a:close/>
                <a:moveTo>
                  <a:pt x="9804601" y="2887499"/>
                </a:moveTo>
                <a:cubicBezTo>
                  <a:pt x="9785524" y="2883116"/>
                  <a:pt x="9759794" y="2901380"/>
                  <a:pt x="9747942" y="2876460"/>
                </a:cubicBezTo>
                <a:cubicBezTo>
                  <a:pt x="9739906" y="2859576"/>
                  <a:pt x="9786256" y="2805272"/>
                  <a:pt x="9807441" y="2801863"/>
                </a:cubicBezTo>
                <a:cubicBezTo>
                  <a:pt x="9818643" y="2799996"/>
                  <a:pt x="9824162" y="2807058"/>
                  <a:pt x="9821484" y="2815013"/>
                </a:cubicBezTo>
                <a:cubicBezTo>
                  <a:pt x="9812555" y="2841394"/>
                  <a:pt x="9828058" y="2862093"/>
                  <a:pt x="9837312" y="2887905"/>
                </a:cubicBezTo>
                <a:cubicBezTo>
                  <a:pt x="9823269" y="2887905"/>
                  <a:pt x="9813448" y="2889610"/>
                  <a:pt x="9804601" y="2887499"/>
                </a:cubicBezTo>
                <a:close/>
                <a:moveTo>
                  <a:pt x="9885853" y="2852271"/>
                </a:moveTo>
                <a:cubicBezTo>
                  <a:pt x="9885853" y="2687249"/>
                  <a:pt x="9885853" y="2522308"/>
                  <a:pt x="9885853" y="2357285"/>
                </a:cubicBezTo>
                <a:cubicBezTo>
                  <a:pt x="9885853" y="2181467"/>
                  <a:pt x="9886421" y="2005649"/>
                  <a:pt x="9885204" y="1829831"/>
                </a:cubicBezTo>
                <a:cubicBezTo>
                  <a:pt x="9884960" y="1801421"/>
                  <a:pt x="9889100" y="1790301"/>
                  <a:pt x="9921568" y="1791356"/>
                </a:cubicBezTo>
                <a:cubicBezTo>
                  <a:pt x="10003633" y="1793953"/>
                  <a:pt x="10003714" y="1792005"/>
                  <a:pt x="10003714" y="1873015"/>
                </a:cubicBezTo>
                <a:cubicBezTo>
                  <a:pt x="10003714" y="2209796"/>
                  <a:pt x="10003228" y="2546497"/>
                  <a:pt x="10004445" y="2883279"/>
                </a:cubicBezTo>
                <a:cubicBezTo>
                  <a:pt x="10004607" y="2917208"/>
                  <a:pt x="9999088" y="2930683"/>
                  <a:pt x="9961018" y="2928978"/>
                </a:cubicBezTo>
                <a:cubicBezTo>
                  <a:pt x="9885934" y="2925650"/>
                  <a:pt x="9885853" y="2928167"/>
                  <a:pt x="9885853" y="2852271"/>
                </a:cubicBezTo>
                <a:close/>
                <a:moveTo>
                  <a:pt x="9988373" y="3329885"/>
                </a:moveTo>
                <a:cubicBezTo>
                  <a:pt x="9989023" y="3358052"/>
                  <a:pt x="9971003" y="3353831"/>
                  <a:pt x="9958339" y="3350097"/>
                </a:cubicBezTo>
                <a:cubicBezTo>
                  <a:pt x="9942186" y="3345389"/>
                  <a:pt x="9910854" y="3371121"/>
                  <a:pt x="9911098" y="3329236"/>
                </a:cubicBezTo>
                <a:cubicBezTo>
                  <a:pt x="9911341" y="3279478"/>
                  <a:pt x="9909069" y="3229557"/>
                  <a:pt x="9911909" y="3179880"/>
                </a:cubicBezTo>
                <a:cubicBezTo>
                  <a:pt x="9914831" y="3129391"/>
                  <a:pt x="9938290" y="3088643"/>
                  <a:pt x="9987642" y="3057311"/>
                </a:cubicBezTo>
                <a:cubicBezTo>
                  <a:pt x="9987642" y="3152444"/>
                  <a:pt x="9986425" y="3241165"/>
                  <a:pt x="9988373" y="3329885"/>
                </a:cubicBezTo>
                <a:close/>
                <a:moveTo>
                  <a:pt x="9991945" y="3482488"/>
                </a:moveTo>
                <a:cubicBezTo>
                  <a:pt x="10030906" y="3492635"/>
                  <a:pt x="10050794" y="3524860"/>
                  <a:pt x="10065811" y="3563741"/>
                </a:cubicBezTo>
                <a:cubicBezTo>
                  <a:pt x="10017189" y="3563741"/>
                  <a:pt x="9971733" y="3563741"/>
                  <a:pt x="9926196" y="3563741"/>
                </a:cubicBezTo>
                <a:cubicBezTo>
                  <a:pt x="9932689" y="3528675"/>
                  <a:pt x="9971327" y="3477131"/>
                  <a:pt x="9991945" y="3482488"/>
                </a:cubicBezTo>
                <a:close/>
                <a:moveTo>
                  <a:pt x="9985288" y="3626893"/>
                </a:moveTo>
                <a:cubicBezTo>
                  <a:pt x="9983665" y="3637364"/>
                  <a:pt x="9985045" y="3648322"/>
                  <a:pt x="9985045" y="3659037"/>
                </a:cubicBezTo>
                <a:cubicBezTo>
                  <a:pt x="9985045" y="3665774"/>
                  <a:pt x="9985045" y="3672430"/>
                  <a:pt x="9985045" y="3679168"/>
                </a:cubicBezTo>
                <a:cubicBezTo>
                  <a:pt x="9985126" y="3722595"/>
                  <a:pt x="9963291" y="3737692"/>
                  <a:pt x="9921812" y="3725111"/>
                </a:cubicBezTo>
                <a:cubicBezTo>
                  <a:pt x="9907851" y="3720890"/>
                  <a:pt x="9911503" y="3711555"/>
                  <a:pt x="9911341" y="3703276"/>
                </a:cubicBezTo>
                <a:cubicBezTo>
                  <a:pt x="9910854" y="3676489"/>
                  <a:pt x="9912883" y="3649459"/>
                  <a:pt x="9910692" y="3622834"/>
                </a:cubicBezTo>
                <a:cubicBezTo>
                  <a:pt x="9908337" y="3594505"/>
                  <a:pt x="9918321" y="3587119"/>
                  <a:pt x="9946570" y="3586388"/>
                </a:cubicBezTo>
                <a:cubicBezTo>
                  <a:pt x="9979039" y="3585577"/>
                  <a:pt x="9990240" y="3595642"/>
                  <a:pt x="9985288" y="3626893"/>
                </a:cubicBezTo>
                <a:close/>
                <a:moveTo>
                  <a:pt x="10040810" y="3726247"/>
                </a:moveTo>
                <a:cubicBezTo>
                  <a:pt x="10009883" y="3726572"/>
                  <a:pt x="10005013" y="3714558"/>
                  <a:pt x="10007367" y="3688665"/>
                </a:cubicBezTo>
                <a:cubicBezTo>
                  <a:pt x="10009234" y="3668615"/>
                  <a:pt x="10010695" y="3647673"/>
                  <a:pt x="10007124" y="3628029"/>
                </a:cubicBezTo>
                <a:cubicBezTo>
                  <a:pt x="9999493" y="3586226"/>
                  <a:pt x="10023602" y="3585577"/>
                  <a:pt x="10053391" y="3586875"/>
                </a:cubicBezTo>
                <a:cubicBezTo>
                  <a:pt x="10069139" y="3587606"/>
                  <a:pt x="10074983" y="3593369"/>
                  <a:pt x="10074415" y="3608467"/>
                </a:cubicBezTo>
                <a:cubicBezTo>
                  <a:pt x="10073847" y="3624620"/>
                  <a:pt x="10074253" y="3640855"/>
                  <a:pt x="10074253" y="3657089"/>
                </a:cubicBezTo>
                <a:cubicBezTo>
                  <a:pt x="10074253" y="3667885"/>
                  <a:pt x="10073035" y="3678843"/>
                  <a:pt x="10074497" y="3689476"/>
                </a:cubicBezTo>
                <a:cubicBezTo>
                  <a:pt x="10078393" y="3716344"/>
                  <a:pt x="10070357" y="3726004"/>
                  <a:pt x="10040810" y="3726247"/>
                </a:cubicBezTo>
                <a:close/>
                <a:moveTo>
                  <a:pt x="10037319" y="3350990"/>
                </a:moveTo>
                <a:cubicBezTo>
                  <a:pt x="10016296" y="3353588"/>
                  <a:pt x="10003309" y="3351721"/>
                  <a:pt x="10004120" y="3322580"/>
                </a:cubicBezTo>
                <a:cubicBezTo>
                  <a:pt x="10006555" y="3236700"/>
                  <a:pt x="10005013" y="3150658"/>
                  <a:pt x="10005013" y="3057473"/>
                </a:cubicBezTo>
                <a:cubicBezTo>
                  <a:pt x="10054447" y="3090672"/>
                  <a:pt x="10076850" y="3131420"/>
                  <a:pt x="10079529" y="3181909"/>
                </a:cubicBezTo>
                <a:cubicBezTo>
                  <a:pt x="10081964" y="3229070"/>
                  <a:pt x="10078555" y="3276556"/>
                  <a:pt x="10080909" y="3323716"/>
                </a:cubicBezTo>
                <a:cubicBezTo>
                  <a:pt x="10082857" y="3362679"/>
                  <a:pt x="10055827" y="3348717"/>
                  <a:pt x="10037319" y="3350990"/>
                </a:cubicBezTo>
                <a:close/>
                <a:moveTo>
                  <a:pt x="10129530" y="2895941"/>
                </a:moveTo>
                <a:cubicBezTo>
                  <a:pt x="10129125" y="2904221"/>
                  <a:pt x="10130992" y="2916072"/>
                  <a:pt x="10120034" y="2914854"/>
                </a:cubicBezTo>
                <a:cubicBezTo>
                  <a:pt x="10104286" y="2913150"/>
                  <a:pt x="10110943" y="2898376"/>
                  <a:pt x="10109969" y="2888717"/>
                </a:cubicBezTo>
                <a:cubicBezTo>
                  <a:pt x="10109237" y="2880843"/>
                  <a:pt x="10109156" y="2870453"/>
                  <a:pt x="10121251" y="2872970"/>
                </a:cubicBezTo>
                <a:cubicBezTo>
                  <a:pt x="10134644" y="2875811"/>
                  <a:pt x="10127826" y="2888230"/>
                  <a:pt x="10129530" y="2895941"/>
                </a:cubicBezTo>
                <a:close/>
                <a:moveTo>
                  <a:pt x="10129206" y="2680106"/>
                </a:moveTo>
                <a:cubicBezTo>
                  <a:pt x="10129855" y="2687005"/>
                  <a:pt x="10127501" y="2694960"/>
                  <a:pt x="10118735" y="2692687"/>
                </a:cubicBezTo>
                <a:cubicBezTo>
                  <a:pt x="10103637" y="2688710"/>
                  <a:pt x="10111348" y="2674992"/>
                  <a:pt x="10109969" y="2665576"/>
                </a:cubicBezTo>
                <a:cubicBezTo>
                  <a:pt x="10108913" y="2658838"/>
                  <a:pt x="10111998" y="2652426"/>
                  <a:pt x="10122063" y="2652670"/>
                </a:cubicBezTo>
                <a:cubicBezTo>
                  <a:pt x="10134726" y="2658433"/>
                  <a:pt x="10128313" y="2670527"/>
                  <a:pt x="10129206" y="2680106"/>
                </a:cubicBezTo>
                <a:close/>
                <a:moveTo>
                  <a:pt x="10120277" y="2595930"/>
                </a:moveTo>
                <a:cubicBezTo>
                  <a:pt x="10134969" y="2597148"/>
                  <a:pt x="10126203" y="2610866"/>
                  <a:pt x="10129774" y="2616386"/>
                </a:cubicBezTo>
                <a:cubicBezTo>
                  <a:pt x="10128638" y="2625802"/>
                  <a:pt x="10132128" y="2637166"/>
                  <a:pt x="10119709" y="2636029"/>
                </a:cubicBezTo>
                <a:cubicBezTo>
                  <a:pt x="10106153" y="2634812"/>
                  <a:pt x="10110049" y="2622149"/>
                  <a:pt x="10109806" y="2613707"/>
                </a:cubicBezTo>
                <a:cubicBezTo>
                  <a:pt x="10109562" y="2606158"/>
                  <a:pt x="10109075" y="2595038"/>
                  <a:pt x="10120277" y="2595930"/>
                </a:cubicBezTo>
                <a:close/>
                <a:moveTo>
                  <a:pt x="10121089" y="2579615"/>
                </a:moveTo>
                <a:cubicBezTo>
                  <a:pt x="10112647" y="2581969"/>
                  <a:pt x="10109156" y="2574339"/>
                  <a:pt x="10110211" y="2567196"/>
                </a:cubicBezTo>
                <a:cubicBezTo>
                  <a:pt x="10111592" y="2557780"/>
                  <a:pt x="10103475" y="2545279"/>
                  <a:pt x="10117112" y="2539922"/>
                </a:cubicBezTo>
                <a:cubicBezTo>
                  <a:pt x="10127420" y="2539191"/>
                  <a:pt x="10130423" y="2545604"/>
                  <a:pt x="10129288" y="2552422"/>
                </a:cubicBezTo>
                <a:cubicBezTo>
                  <a:pt x="10127664" y="2561757"/>
                  <a:pt x="10136187" y="2575394"/>
                  <a:pt x="10121089" y="2579615"/>
                </a:cubicBezTo>
                <a:close/>
                <a:moveTo>
                  <a:pt x="10166950" y="1984869"/>
                </a:moveTo>
                <a:cubicBezTo>
                  <a:pt x="10174500" y="1982272"/>
                  <a:pt x="10178152" y="1989983"/>
                  <a:pt x="10177991" y="1997370"/>
                </a:cubicBezTo>
                <a:cubicBezTo>
                  <a:pt x="10177747" y="2007435"/>
                  <a:pt x="10180750" y="2018637"/>
                  <a:pt x="10172714" y="2025536"/>
                </a:cubicBezTo>
                <a:cubicBezTo>
                  <a:pt x="10160214" y="2026592"/>
                  <a:pt x="10159240" y="2018961"/>
                  <a:pt x="10159077" y="2012711"/>
                </a:cubicBezTo>
                <a:cubicBezTo>
                  <a:pt x="10158915" y="2002727"/>
                  <a:pt x="10153070" y="1989577"/>
                  <a:pt x="10166950" y="1984869"/>
                </a:cubicBezTo>
                <a:close/>
                <a:moveTo>
                  <a:pt x="10167113" y="2206793"/>
                </a:moveTo>
                <a:cubicBezTo>
                  <a:pt x="10182617" y="2205494"/>
                  <a:pt x="10176692" y="2218725"/>
                  <a:pt x="10178152" y="2226599"/>
                </a:cubicBezTo>
                <a:cubicBezTo>
                  <a:pt x="10176773" y="2233904"/>
                  <a:pt x="10181806" y="2244944"/>
                  <a:pt x="10170116" y="2245999"/>
                </a:cubicBezTo>
                <a:cubicBezTo>
                  <a:pt x="10155262" y="2247379"/>
                  <a:pt x="10158915" y="2233823"/>
                  <a:pt x="10158184" y="2225868"/>
                </a:cubicBezTo>
                <a:cubicBezTo>
                  <a:pt x="10157535" y="2218806"/>
                  <a:pt x="10156561" y="2207686"/>
                  <a:pt x="10167113" y="2206793"/>
                </a:cubicBezTo>
                <a:close/>
                <a:moveTo>
                  <a:pt x="10178233" y="2618740"/>
                </a:moveTo>
                <a:cubicBezTo>
                  <a:pt x="10177341" y="2626370"/>
                  <a:pt x="10180263" y="2637653"/>
                  <a:pt x="10167844" y="2635786"/>
                </a:cubicBezTo>
                <a:cubicBezTo>
                  <a:pt x="10155181" y="2633838"/>
                  <a:pt x="10158509" y="2621500"/>
                  <a:pt x="10158266" y="2612976"/>
                </a:cubicBezTo>
                <a:cubicBezTo>
                  <a:pt x="10158103" y="2605427"/>
                  <a:pt x="10158266" y="2594551"/>
                  <a:pt x="10169549" y="2596255"/>
                </a:cubicBezTo>
                <a:cubicBezTo>
                  <a:pt x="10183510" y="2598203"/>
                  <a:pt x="10176285" y="2610947"/>
                  <a:pt x="10178233" y="2618740"/>
                </a:cubicBezTo>
                <a:close/>
                <a:moveTo>
                  <a:pt x="10178233" y="2559078"/>
                </a:moveTo>
                <a:cubicBezTo>
                  <a:pt x="10175880" y="2566546"/>
                  <a:pt x="10183104" y="2580427"/>
                  <a:pt x="10167682" y="2579696"/>
                </a:cubicBezTo>
                <a:cubicBezTo>
                  <a:pt x="10157048" y="2579209"/>
                  <a:pt x="10158347" y="2568657"/>
                  <a:pt x="10158672" y="2560783"/>
                </a:cubicBezTo>
                <a:cubicBezTo>
                  <a:pt x="10159077" y="2552179"/>
                  <a:pt x="10154693" y="2539678"/>
                  <a:pt x="10169467" y="2540084"/>
                </a:cubicBezTo>
                <a:cubicBezTo>
                  <a:pt x="10181399" y="2540409"/>
                  <a:pt x="10177016" y="2551692"/>
                  <a:pt x="10178233" y="2559078"/>
                </a:cubicBezTo>
                <a:close/>
                <a:moveTo>
                  <a:pt x="10167600" y="2525473"/>
                </a:moveTo>
                <a:cubicBezTo>
                  <a:pt x="10154693" y="2524580"/>
                  <a:pt x="10159158" y="2511512"/>
                  <a:pt x="10158672" y="2503151"/>
                </a:cubicBezTo>
                <a:cubicBezTo>
                  <a:pt x="10158103" y="2494547"/>
                  <a:pt x="10155587" y="2482290"/>
                  <a:pt x="10169549" y="2483102"/>
                </a:cubicBezTo>
                <a:cubicBezTo>
                  <a:pt x="10184728" y="2483913"/>
                  <a:pt x="10173851" y="2498118"/>
                  <a:pt x="10178477" y="2502664"/>
                </a:cubicBezTo>
                <a:cubicBezTo>
                  <a:pt x="10177584" y="2513460"/>
                  <a:pt x="10181074" y="2526366"/>
                  <a:pt x="10167600" y="2525473"/>
                </a:cubicBezTo>
                <a:close/>
                <a:moveTo>
                  <a:pt x="10167357" y="1913519"/>
                </a:moveTo>
                <a:cubicBezTo>
                  <a:pt x="10153882" y="1911084"/>
                  <a:pt x="10159807" y="1898421"/>
                  <a:pt x="10158752" y="1890223"/>
                </a:cubicBezTo>
                <a:cubicBezTo>
                  <a:pt x="10157698" y="1882268"/>
                  <a:pt x="10158833" y="1872203"/>
                  <a:pt x="10170198" y="1873908"/>
                </a:cubicBezTo>
                <a:cubicBezTo>
                  <a:pt x="10185214" y="1876180"/>
                  <a:pt x="10173038" y="1890223"/>
                  <a:pt x="10178640" y="1894769"/>
                </a:cubicBezTo>
                <a:cubicBezTo>
                  <a:pt x="10177584" y="1904672"/>
                  <a:pt x="10179939" y="1915711"/>
                  <a:pt x="10167357" y="1913519"/>
                </a:cubicBezTo>
                <a:close/>
                <a:moveTo>
                  <a:pt x="10169874" y="1856699"/>
                </a:moveTo>
                <a:cubicBezTo>
                  <a:pt x="10161269" y="1859215"/>
                  <a:pt x="10158591" y="1851585"/>
                  <a:pt x="10158915" y="1844361"/>
                </a:cubicBezTo>
                <a:cubicBezTo>
                  <a:pt x="10159321" y="1834539"/>
                  <a:pt x="10155018" y="1823013"/>
                  <a:pt x="10164597" y="1816925"/>
                </a:cubicBezTo>
                <a:cubicBezTo>
                  <a:pt x="10176692" y="1816113"/>
                  <a:pt x="10179045" y="1822769"/>
                  <a:pt x="10177909" y="1829507"/>
                </a:cubicBezTo>
                <a:cubicBezTo>
                  <a:pt x="10176285" y="1838841"/>
                  <a:pt x="10184809" y="1852316"/>
                  <a:pt x="10169874" y="1856699"/>
                </a:cubicBezTo>
                <a:close/>
                <a:moveTo>
                  <a:pt x="10390335" y="2638302"/>
                </a:moveTo>
                <a:cubicBezTo>
                  <a:pt x="10425402" y="2636354"/>
                  <a:pt x="10420693" y="2672719"/>
                  <a:pt x="10430191" y="2693418"/>
                </a:cubicBezTo>
                <a:cubicBezTo>
                  <a:pt x="10422155" y="2718906"/>
                  <a:pt x="10423373" y="2753647"/>
                  <a:pt x="10389280" y="2751455"/>
                </a:cubicBezTo>
                <a:cubicBezTo>
                  <a:pt x="10360058" y="2749589"/>
                  <a:pt x="10356893" y="2719798"/>
                  <a:pt x="10356974" y="2694635"/>
                </a:cubicBezTo>
                <a:cubicBezTo>
                  <a:pt x="10357136" y="2669310"/>
                  <a:pt x="10361276" y="2639925"/>
                  <a:pt x="10390335" y="2638302"/>
                </a:cubicBezTo>
                <a:close/>
                <a:moveTo>
                  <a:pt x="10317687" y="2527421"/>
                </a:moveTo>
                <a:cubicBezTo>
                  <a:pt x="10323287" y="2554127"/>
                  <a:pt x="10349182" y="2579858"/>
                  <a:pt x="10317687" y="2613220"/>
                </a:cubicBezTo>
                <a:cubicBezTo>
                  <a:pt x="10317687" y="2579939"/>
                  <a:pt x="10317687" y="2553721"/>
                  <a:pt x="10317687" y="2527421"/>
                </a:cubicBezTo>
                <a:close/>
                <a:moveTo>
                  <a:pt x="10316713" y="3173224"/>
                </a:moveTo>
                <a:cubicBezTo>
                  <a:pt x="10318824" y="3124602"/>
                  <a:pt x="10344717" y="3088562"/>
                  <a:pt x="10390011" y="3056580"/>
                </a:cubicBezTo>
                <a:cubicBezTo>
                  <a:pt x="10390011" y="3152200"/>
                  <a:pt x="10388712" y="3239866"/>
                  <a:pt x="10390742" y="3327531"/>
                </a:cubicBezTo>
                <a:cubicBezTo>
                  <a:pt x="10391472" y="3358052"/>
                  <a:pt x="10372964" y="3352370"/>
                  <a:pt x="10357299" y="3350584"/>
                </a:cubicBezTo>
                <a:cubicBezTo>
                  <a:pt x="10341227" y="3348717"/>
                  <a:pt x="10314359" y="3364789"/>
                  <a:pt x="10315739" y="3326963"/>
                </a:cubicBezTo>
                <a:cubicBezTo>
                  <a:pt x="10317606" y="3275744"/>
                  <a:pt x="10314521" y="3224362"/>
                  <a:pt x="10316713" y="3173224"/>
                </a:cubicBezTo>
                <a:close/>
                <a:moveTo>
                  <a:pt x="10396504" y="3484518"/>
                </a:moveTo>
                <a:cubicBezTo>
                  <a:pt x="10434980" y="3482245"/>
                  <a:pt x="10453731" y="3525428"/>
                  <a:pt x="10473536" y="3564310"/>
                </a:cubicBezTo>
                <a:cubicBezTo>
                  <a:pt x="10422074" y="3564310"/>
                  <a:pt x="10376618" y="3564310"/>
                  <a:pt x="10327508" y="3564310"/>
                </a:cubicBezTo>
                <a:cubicBezTo>
                  <a:pt x="10338142" y="3524129"/>
                  <a:pt x="10361844" y="3486547"/>
                  <a:pt x="10396504" y="3484518"/>
                </a:cubicBezTo>
                <a:close/>
                <a:moveTo>
                  <a:pt x="10352834" y="3726410"/>
                </a:moveTo>
                <a:cubicBezTo>
                  <a:pt x="10320934" y="3726572"/>
                  <a:pt x="10313385" y="3716344"/>
                  <a:pt x="10316550" y="3687528"/>
                </a:cubicBezTo>
                <a:cubicBezTo>
                  <a:pt x="10318742" y="3667560"/>
                  <a:pt x="10318336" y="3646942"/>
                  <a:pt x="10316632" y="3626893"/>
                </a:cubicBezTo>
                <a:cubicBezTo>
                  <a:pt x="10314277" y="3599863"/>
                  <a:pt x="10318580" y="3584197"/>
                  <a:pt x="10352266" y="3586307"/>
                </a:cubicBezTo>
                <a:cubicBezTo>
                  <a:pt x="10378322" y="3587931"/>
                  <a:pt x="10393420" y="3591746"/>
                  <a:pt x="10388956" y="3622023"/>
                </a:cubicBezTo>
                <a:cubicBezTo>
                  <a:pt x="10387008" y="3635254"/>
                  <a:pt x="10388631" y="3648972"/>
                  <a:pt x="10388631" y="3662446"/>
                </a:cubicBezTo>
                <a:cubicBezTo>
                  <a:pt x="10388550" y="3670563"/>
                  <a:pt x="10387576" y="3678762"/>
                  <a:pt x="10388794" y="3686717"/>
                </a:cubicBezTo>
                <a:cubicBezTo>
                  <a:pt x="10393096" y="3715046"/>
                  <a:pt x="10385059" y="3726247"/>
                  <a:pt x="10352834" y="3726410"/>
                </a:cubicBezTo>
                <a:close/>
                <a:moveTo>
                  <a:pt x="10436523" y="3725760"/>
                </a:moveTo>
                <a:cubicBezTo>
                  <a:pt x="10414200" y="3724543"/>
                  <a:pt x="10405109" y="3719510"/>
                  <a:pt x="10407220" y="3696214"/>
                </a:cubicBezTo>
                <a:cubicBezTo>
                  <a:pt x="10409086" y="3674865"/>
                  <a:pt x="10407787" y="3653274"/>
                  <a:pt x="10407706" y="3631845"/>
                </a:cubicBezTo>
                <a:cubicBezTo>
                  <a:pt x="10407706" y="3588336"/>
                  <a:pt x="10422885" y="3577459"/>
                  <a:pt x="10465988" y="3587200"/>
                </a:cubicBezTo>
                <a:cubicBezTo>
                  <a:pt x="10479300" y="3590203"/>
                  <a:pt x="10479624" y="3597996"/>
                  <a:pt x="10479868" y="3607168"/>
                </a:cubicBezTo>
                <a:cubicBezTo>
                  <a:pt x="10480356" y="3624620"/>
                  <a:pt x="10480031" y="3642072"/>
                  <a:pt x="10480031" y="3659524"/>
                </a:cubicBezTo>
                <a:cubicBezTo>
                  <a:pt x="10480112" y="3659524"/>
                  <a:pt x="10480112" y="3659524"/>
                  <a:pt x="10480193" y="3659524"/>
                </a:cubicBezTo>
                <a:cubicBezTo>
                  <a:pt x="10480193" y="3667560"/>
                  <a:pt x="10478813" y="3675921"/>
                  <a:pt x="10480436" y="3683632"/>
                </a:cubicBezTo>
                <a:cubicBezTo>
                  <a:pt x="10488066" y="3721458"/>
                  <a:pt x="10469315" y="3727627"/>
                  <a:pt x="10436523" y="3725760"/>
                </a:cubicBezTo>
                <a:close/>
                <a:moveTo>
                  <a:pt x="10482953" y="3326801"/>
                </a:moveTo>
                <a:cubicBezTo>
                  <a:pt x="10484252" y="3368117"/>
                  <a:pt x="10454055" y="3347013"/>
                  <a:pt x="10437578" y="3350422"/>
                </a:cubicBezTo>
                <a:cubicBezTo>
                  <a:pt x="10420856" y="3353831"/>
                  <a:pt x="10404622" y="3355455"/>
                  <a:pt x="10405433" y="3326152"/>
                </a:cubicBezTo>
                <a:cubicBezTo>
                  <a:pt x="10407706" y="3238730"/>
                  <a:pt x="10406246" y="3151226"/>
                  <a:pt x="10406246" y="3057635"/>
                </a:cubicBezTo>
                <a:cubicBezTo>
                  <a:pt x="10460387" y="3092296"/>
                  <a:pt x="10481979" y="3137508"/>
                  <a:pt x="10482871" y="3193355"/>
                </a:cubicBezTo>
                <a:cubicBezTo>
                  <a:pt x="10483602" y="3237837"/>
                  <a:pt x="10481572" y="3282319"/>
                  <a:pt x="10482953" y="3326801"/>
                </a:cubicBezTo>
                <a:close/>
                <a:moveTo>
                  <a:pt x="11061383" y="3196277"/>
                </a:moveTo>
                <a:cubicBezTo>
                  <a:pt x="11050100" y="3196114"/>
                  <a:pt x="11050343" y="3186130"/>
                  <a:pt x="11051318" y="3178419"/>
                </a:cubicBezTo>
                <a:cubicBezTo>
                  <a:pt x="11052373" y="3170302"/>
                  <a:pt x="11047259" y="3158532"/>
                  <a:pt x="11061626" y="3156097"/>
                </a:cubicBezTo>
                <a:cubicBezTo>
                  <a:pt x="11075588" y="3159019"/>
                  <a:pt x="11070474" y="3170221"/>
                  <a:pt x="11070636" y="3178581"/>
                </a:cubicBezTo>
                <a:cubicBezTo>
                  <a:pt x="11070718" y="3185643"/>
                  <a:pt x="11073721" y="3196439"/>
                  <a:pt x="11061383" y="3196277"/>
                </a:cubicBezTo>
                <a:close/>
                <a:moveTo>
                  <a:pt x="11063980" y="3053983"/>
                </a:moveTo>
                <a:cubicBezTo>
                  <a:pt x="11075182" y="3058041"/>
                  <a:pt x="11070149" y="3069811"/>
                  <a:pt x="11070718" y="3078415"/>
                </a:cubicBezTo>
                <a:cubicBezTo>
                  <a:pt x="11071204" y="3085234"/>
                  <a:pt x="11069581" y="3091646"/>
                  <a:pt x="11059759" y="3091322"/>
                </a:cubicBezTo>
                <a:cubicBezTo>
                  <a:pt x="11047989" y="3087182"/>
                  <a:pt x="11052210" y="3076386"/>
                  <a:pt x="11051804" y="3068107"/>
                </a:cubicBezTo>
                <a:cubicBezTo>
                  <a:pt x="11051561" y="3060476"/>
                  <a:pt x="11052373" y="3049843"/>
                  <a:pt x="11063980" y="3053983"/>
                </a:cubicBezTo>
                <a:close/>
                <a:moveTo>
                  <a:pt x="11070555" y="2919238"/>
                </a:moveTo>
                <a:cubicBezTo>
                  <a:pt x="11070799" y="2926299"/>
                  <a:pt x="11073883" y="2936365"/>
                  <a:pt x="11060652" y="2936771"/>
                </a:cubicBezTo>
                <a:cubicBezTo>
                  <a:pt x="11047340" y="2933686"/>
                  <a:pt x="11051236" y="2922809"/>
                  <a:pt x="11051480" y="2914205"/>
                </a:cubicBezTo>
                <a:cubicBezTo>
                  <a:pt x="11051723" y="2906899"/>
                  <a:pt x="11049775" y="2895698"/>
                  <a:pt x="11061788" y="2896915"/>
                </a:cubicBezTo>
                <a:cubicBezTo>
                  <a:pt x="11076318" y="2898376"/>
                  <a:pt x="11070311" y="2910958"/>
                  <a:pt x="11070555" y="2919238"/>
                </a:cubicBezTo>
                <a:close/>
                <a:moveTo>
                  <a:pt x="11061545" y="2531967"/>
                </a:moveTo>
                <a:cubicBezTo>
                  <a:pt x="11074776" y="2533347"/>
                  <a:pt x="11070636" y="2545766"/>
                  <a:pt x="11070960" y="2554046"/>
                </a:cubicBezTo>
                <a:cubicBezTo>
                  <a:pt x="11071204" y="2561189"/>
                  <a:pt x="11072747" y="2570442"/>
                  <a:pt x="11061301" y="2571579"/>
                </a:cubicBezTo>
                <a:cubicBezTo>
                  <a:pt x="11048314" y="2567926"/>
                  <a:pt x="11051885" y="2557374"/>
                  <a:pt x="11051723" y="2548851"/>
                </a:cubicBezTo>
                <a:cubicBezTo>
                  <a:pt x="11051642" y="2541626"/>
                  <a:pt x="11049775" y="2530668"/>
                  <a:pt x="11061545" y="2531967"/>
                </a:cubicBezTo>
                <a:close/>
                <a:moveTo>
                  <a:pt x="11063250" y="2311018"/>
                </a:moveTo>
                <a:cubicBezTo>
                  <a:pt x="11055132" y="2313858"/>
                  <a:pt x="11051399" y="2306472"/>
                  <a:pt x="11051967" y="2299491"/>
                </a:cubicBezTo>
                <a:cubicBezTo>
                  <a:pt x="11052697" y="2290075"/>
                  <a:pt x="11046447" y="2278386"/>
                  <a:pt x="11057973" y="2272299"/>
                </a:cubicBezTo>
                <a:cubicBezTo>
                  <a:pt x="11068363" y="2271081"/>
                  <a:pt x="11071042" y="2277169"/>
                  <a:pt x="11070555" y="2284069"/>
                </a:cubicBezTo>
                <a:cubicBezTo>
                  <a:pt x="11069905" y="2293484"/>
                  <a:pt x="11076968" y="2306147"/>
                  <a:pt x="11063250" y="2311018"/>
                </a:cubicBezTo>
                <a:close/>
                <a:moveTo>
                  <a:pt x="11061788" y="2051674"/>
                </a:moveTo>
                <a:cubicBezTo>
                  <a:pt x="11050667" y="2051836"/>
                  <a:pt x="11051155" y="2041771"/>
                  <a:pt x="11051723" y="2034303"/>
                </a:cubicBezTo>
                <a:cubicBezTo>
                  <a:pt x="11052373" y="2026186"/>
                  <a:pt x="11047015" y="2014984"/>
                  <a:pt x="11060814" y="2011981"/>
                </a:cubicBezTo>
                <a:cubicBezTo>
                  <a:pt x="11074289" y="2014578"/>
                  <a:pt x="11070799" y="2025617"/>
                  <a:pt x="11070960" y="2033816"/>
                </a:cubicBezTo>
                <a:cubicBezTo>
                  <a:pt x="11071123" y="2040797"/>
                  <a:pt x="11073477" y="2051511"/>
                  <a:pt x="11061788" y="2051674"/>
                </a:cubicBezTo>
                <a:close/>
                <a:moveTo>
                  <a:pt x="11051804" y="1919120"/>
                </a:moveTo>
                <a:cubicBezTo>
                  <a:pt x="11051480" y="1911977"/>
                  <a:pt x="11054240" y="1904428"/>
                  <a:pt x="11062843" y="1907025"/>
                </a:cubicBezTo>
                <a:cubicBezTo>
                  <a:pt x="11077780" y="1911571"/>
                  <a:pt x="11068931" y="1924883"/>
                  <a:pt x="11070474" y="1934218"/>
                </a:cubicBezTo>
                <a:cubicBezTo>
                  <a:pt x="11071529" y="1941036"/>
                  <a:pt x="11069581" y="1947936"/>
                  <a:pt x="11056350" y="1945257"/>
                </a:cubicBezTo>
                <a:cubicBezTo>
                  <a:pt x="11045230" y="1940712"/>
                  <a:pt x="11052129" y="1928698"/>
                  <a:pt x="11051804" y="1919120"/>
                </a:cubicBezTo>
                <a:close/>
                <a:moveTo>
                  <a:pt x="11008377" y="3156746"/>
                </a:moveTo>
                <a:cubicBezTo>
                  <a:pt x="11020797" y="3155610"/>
                  <a:pt x="11022989" y="3162185"/>
                  <a:pt x="11021933" y="3168922"/>
                </a:cubicBezTo>
                <a:cubicBezTo>
                  <a:pt x="11020472" y="3178175"/>
                  <a:pt x="11028995" y="3191488"/>
                  <a:pt x="11013979" y="3195790"/>
                </a:cubicBezTo>
                <a:cubicBezTo>
                  <a:pt x="11005618" y="3198144"/>
                  <a:pt x="11002289" y="3190838"/>
                  <a:pt x="11002777" y="3183695"/>
                </a:cubicBezTo>
                <a:cubicBezTo>
                  <a:pt x="11003345" y="3174117"/>
                  <a:pt x="10999042" y="3162509"/>
                  <a:pt x="11008377" y="3156746"/>
                </a:cubicBezTo>
                <a:close/>
                <a:moveTo>
                  <a:pt x="11013735" y="2936202"/>
                </a:moveTo>
                <a:cubicBezTo>
                  <a:pt x="10998880" y="2936689"/>
                  <a:pt x="11003101" y="2924189"/>
                  <a:pt x="11002858" y="2915666"/>
                </a:cubicBezTo>
                <a:cubicBezTo>
                  <a:pt x="11002614" y="2908198"/>
                  <a:pt x="11000260" y="2897565"/>
                  <a:pt x="11011624" y="2896997"/>
                </a:cubicBezTo>
                <a:cubicBezTo>
                  <a:pt x="11027128" y="2896266"/>
                  <a:pt x="11020472" y="2909659"/>
                  <a:pt x="11022420" y="2917290"/>
                </a:cubicBezTo>
                <a:cubicBezTo>
                  <a:pt x="11021122" y="2924595"/>
                  <a:pt x="11025748" y="2935797"/>
                  <a:pt x="11013735" y="2936202"/>
                </a:cubicBezTo>
                <a:close/>
                <a:moveTo>
                  <a:pt x="11012517" y="2571173"/>
                </a:moveTo>
                <a:cubicBezTo>
                  <a:pt x="11001803" y="2570929"/>
                  <a:pt x="11001884" y="2561514"/>
                  <a:pt x="11002533" y="2553396"/>
                </a:cubicBezTo>
                <a:cubicBezTo>
                  <a:pt x="11003182" y="2544873"/>
                  <a:pt x="11000098" y="2534402"/>
                  <a:pt x="11012031" y="2531074"/>
                </a:cubicBezTo>
                <a:cubicBezTo>
                  <a:pt x="11026397" y="2534240"/>
                  <a:pt x="11021608" y="2545279"/>
                  <a:pt x="11022015" y="2553559"/>
                </a:cubicBezTo>
                <a:cubicBezTo>
                  <a:pt x="11022420" y="2561027"/>
                  <a:pt x="11024125" y="2571417"/>
                  <a:pt x="11012517" y="2571173"/>
                </a:cubicBezTo>
                <a:close/>
                <a:moveTo>
                  <a:pt x="11012031" y="2311748"/>
                </a:moveTo>
                <a:cubicBezTo>
                  <a:pt x="10997906" y="2308826"/>
                  <a:pt x="11003507" y="2297787"/>
                  <a:pt x="11003020" y="2289426"/>
                </a:cubicBezTo>
                <a:cubicBezTo>
                  <a:pt x="11002533" y="2281633"/>
                  <a:pt x="11001884" y="2271162"/>
                  <a:pt x="11013005" y="2272136"/>
                </a:cubicBezTo>
                <a:cubicBezTo>
                  <a:pt x="11027047" y="2273354"/>
                  <a:pt x="11021527" y="2286017"/>
                  <a:pt x="11022015" y="2294296"/>
                </a:cubicBezTo>
                <a:cubicBezTo>
                  <a:pt x="11022501" y="2301764"/>
                  <a:pt x="11024125" y="2311018"/>
                  <a:pt x="11012031" y="2311748"/>
                </a:cubicBezTo>
                <a:close/>
                <a:moveTo>
                  <a:pt x="11015439" y="2100377"/>
                </a:moveTo>
                <a:cubicBezTo>
                  <a:pt x="11004562" y="2104192"/>
                  <a:pt x="11001964" y="2094532"/>
                  <a:pt x="11002777" y="2086253"/>
                </a:cubicBezTo>
                <a:cubicBezTo>
                  <a:pt x="11003588" y="2077892"/>
                  <a:pt x="11000260" y="2067340"/>
                  <a:pt x="11009189" y="2062551"/>
                </a:cubicBezTo>
                <a:cubicBezTo>
                  <a:pt x="11020797" y="2062307"/>
                  <a:pt x="11022339" y="2069369"/>
                  <a:pt x="11022096" y="2075863"/>
                </a:cubicBezTo>
                <a:cubicBezTo>
                  <a:pt x="11021608" y="2084386"/>
                  <a:pt x="11026885" y="2096318"/>
                  <a:pt x="11015439" y="2100377"/>
                </a:cubicBezTo>
                <a:close/>
                <a:moveTo>
                  <a:pt x="11014546" y="2051349"/>
                </a:moveTo>
                <a:cubicBezTo>
                  <a:pt x="11006267" y="2054190"/>
                  <a:pt x="11003020" y="2047290"/>
                  <a:pt x="11003507" y="2039904"/>
                </a:cubicBezTo>
                <a:cubicBezTo>
                  <a:pt x="11004156" y="2030325"/>
                  <a:pt x="10997744" y="2018718"/>
                  <a:pt x="11009514" y="2012549"/>
                </a:cubicBezTo>
                <a:cubicBezTo>
                  <a:pt x="11019823" y="2011169"/>
                  <a:pt x="11022989" y="2017176"/>
                  <a:pt x="11021933" y="2024156"/>
                </a:cubicBezTo>
                <a:cubicBezTo>
                  <a:pt x="11020472" y="2033410"/>
                  <a:pt x="11028833" y="2046479"/>
                  <a:pt x="11014546" y="2051349"/>
                </a:cubicBezTo>
                <a:close/>
                <a:moveTo>
                  <a:pt x="11011787" y="1906944"/>
                </a:moveTo>
                <a:cubicBezTo>
                  <a:pt x="11023638" y="1905321"/>
                  <a:pt x="11022177" y="1916198"/>
                  <a:pt x="11022177" y="1923666"/>
                </a:cubicBezTo>
                <a:cubicBezTo>
                  <a:pt x="11022096" y="1932108"/>
                  <a:pt x="11025504" y="1942335"/>
                  <a:pt x="11016332" y="1946475"/>
                </a:cubicBezTo>
                <a:cubicBezTo>
                  <a:pt x="11001072" y="1946556"/>
                  <a:pt x="11002858" y="1936978"/>
                  <a:pt x="11003020" y="1929591"/>
                </a:cubicBezTo>
                <a:cubicBezTo>
                  <a:pt x="11003182" y="1921068"/>
                  <a:pt x="10998231" y="1908811"/>
                  <a:pt x="11011787" y="1906944"/>
                </a:cubicBezTo>
                <a:close/>
                <a:moveTo>
                  <a:pt x="11011624" y="3048950"/>
                </a:moveTo>
                <a:cubicBezTo>
                  <a:pt x="11025911" y="3062911"/>
                  <a:pt x="11024530" y="3076305"/>
                  <a:pt x="11018037" y="3089861"/>
                </a:cubicBezTo>
                <a:cubicBezTo>
                  <a:pt x="11017306" y="3091322"/>
                  <a:pt x="11008459" y="3091484"/>
                  <a:pt x="11007322" y="3089698"/>
                </a:cubicBezTo>
                <a:cubicBezTo>
                  <a:pt x="10998718" y="3076224"/>
                  <a:pt x="11001397" y="3063399"/>
                  <a:pt x="11011624" y="3048950"/>
                </a:cubicBezTo>
                <a:close/>
                <a:moveTo>
                  <a:pt x="10963408" y="2620525"/>
                </a:moveTo>
                <a:cubicBezTo>
                  <a:pt x="10976071" y="2621418"/>
                  <a:pt x="10973717" y="2631159"/>
                  <a:pt x="10973230" y="2638302"/>
                </a:cubicBezTo>
                <a:cubicBezTo>
                  <a:pt x="10972662" y="2646338"/>
                  <a:pt x="10978912" y="2659163"/>
                  <a:pt x="10964382" y="2660381"/>
                </a:cubicBezTo>
                <a:cubicBezTo>
                  <a:pt x="10953019" y="2661274"/>
                  <a:pt x="10953505" y="2650802"/>
                  <a:pt x="10954074" y="2643091"/>
                </a:cubicBezTo>
                <a:cubicBezTo>
                  <a:pt x="10954642" y="2634730"/>
                  <a:pt x="10950015" y="2623529"/>
                  <a:pt x="10963408" y="2620525"/>
                </a:cubicBezTo>
                <a:close/>
                <a:moveTo>
                  <a:pt x="10954155" y="2271406"/>
                </a:moveTo>
                <a:cubicBezTo>
                  <a:pt x="10953181" y="2263532"/>
                  <a:pt x="10953911" y="2253791"/>
                  <a:pt x="10965518" y="2256064"/>
                </a:cubicBezTo>
                <a:cubicBezTo>
                  <a:pt x="10979642" y="2258824"/>
                  <a:pt x="10969334" y="2271974"/>
                  <a:pt x="10973636" y="2277007"/>
                </a:cubicBezTo>
                <a:cubicBezTo>
                  <a:pt x="10973149" y="2287234"/>
                  <a:pt x="10973554" y="2297300"/>
                  <a:pt x="10961785" y="2294702"/>
                </a:cubicBezTo>
                <a:cubicBezTo>
                  <a:pt x="10948635" y="2291780"/>
                  <a:pt x="10955210" y="2279604"/>
                  <a:pt x="10954155" y="2271406"/>
                </a:cubicBezTo>
                <a:close/>
                <a:moveTo>
                  <a:pt x="10953993" y="2897889"/>
                </a:moveTo>
                <a:cubicBezTo>
                  <a:pt x="10953911" y="2890421"/>
                  <a:pt x="10952775" y="2879626"/>
                  <a:pt x="10964382" y="2880681"/>
                </a:cubicBezTo>
                <a:cubicBezTo>
                  <a:pt x="10978831" y="2881980"/>
                  <a:pt x="10972419" y="2894805"/>
                  <a:pt x="10973230" y="2902841"/>
                </a:cubicBezTo>
                <a:cubicBezTo>
                  <a:pt x="10973961" y="2910146"/>
                  <a:pt x="10975665" y="2919643"/>
                  <a:pt x="10963165" y="2920455"/>
                </a:cubicBezTo>
                <a:cubicBezTo>
                  <a:pt x="10949934" y="2917290"/>
                  <a:pt x="10954155" y="2906412"/>
                  <a:pt x="10953993" y="2897889"/>
                </a:cubicBezTo>
                <a:close/>
                <a:moveTo>
                  <a:pt x="10954398" y="3268520"/>
                </a:moveTo>
                <a:cubicBezTo>
                  <a:pt x="10954967" y="3260078"/>
                  <a:pt x="10949365" y="3247902"/>
                  <a:pt x="10963165" y="3246035"/>
                </a:cubicBezTo>
                <a:cubicBezTo>
                  <a:pt x="10975341" y="3244330"/>
                  <a:pt x="10973798" y="3255289"/>
                  <a:pt x="10973230" y="3262594"/>
                </a:cubicBezTo>
                <a:cubicBezTo>
                  <a:pt x="10972662" y="3270792"/>
                  <a:pt x="10978263" y="3281913"/>
                  <a:pt x="10965437" y="3285566"/>
                </a:cubicBezTo>
                <a:cubicBezTo>
                  <a:pt x="10952775" y="3285160"/>
                  <a:pt x="10953830" y="3276475"/>
                  <a:pt x="10954398" y="3268520"/>
                </a:cubicBezTo>
                <a:close/>
                <a:moveTo>
                  <a:pt x="11005537" y="3726491"/>
                </a:moveTo>
                <a:cubicBezTo>
                  <a:pt x="10971120" y="3726572"/>
                  <a:pt x="10968684" y="3712205"/>
                  <a:pt x="10970876" y="3685986"/>
                </a:cubicBezTo>
                <a:cubicBezTo>
                  <a:pt x="10972419" y="3667317"/>
                  <a:pt x="10973636" y="3647998"/>
                  <a:pt x="10970713" y="3629653"/>
                </a:cubicBezTo>
                <a:cubicBezTo>
                  <a:pt x="10964544" y="3590771"/>
                  <a:pt x="10983701" y="3584521"/>
                  <a:pt x="11016576" y="3586713"/>
                </a:cubicBezTo>
                <a:cubicBezTo>
                  <a:pt x="11036869" y="3588012"/>
                  <a:pt x="11041901" y="3595480"/>
                  <a:pt x="11040441" y="3613662"/>
                </a:cubicBezTo>
                <a:cubicBezTo>
                  <a:pt x="11039223" y="3628354"/>
                  <a:pt x="11040197" y="3643209"/>
                  <a:pt x="11040197" y="3657982"/>
                </a:cubicBezTo>
                <a:cubicBezTo>
                  <a:pt x="11040116" y="3657982"/>
                  <a:pt x="11040116" y="3657982"/>
                  <a:pt x="11040035" y="3657982"/>
                </a:cubicBezTo>
                <a:cubicBezTo>
                  <a:pt x="11040035" y="3667398"/>
                  <a:pt x="11039142" y="3676895"/>
                  <a:pt x="11040197" y="3686229"/>
                </a:cubicBezTo>
                <a:cubicBezTo>
                  <a:pt x="11043119" y="3712529"/>
                  <a:pt x="11039628" y="3726410"/>
                  <a:pt x="11005537" y="3726491"/>
                </a:cubicBezTo>
                <a:close/>
                <a:moveTo>
                  <a:pt x="11049693" y="3565446"/>
                </a:moveTo>
                <a:cubicBezTo>
                  <a:pt x="11042957" y="3565446"/>
                  <a:pt x="11036138" y="3566420"/>
                  <a:pt x="11029644" y="3565284"/>
                </a:cubicBezTo>
                <a:cubicBezTo>
                  <a:pt x="11014465" y="3562524"/>
                  <a:pt x="10991088" y="3573807"/>
                  <a:pt x="10985487" y="3559601"/>
                </a:cubicBezTo>
                <a:cubicBezTo>
                  <a:pt x="10978587" y="3542150"/>
                  <a:pt x="10997094" y="3525428"/>
                  <a:pt x="11010001" y="3512765"/>
                </a:cubicBezTo>
                <a:cubicBezTo>
                  <a:pt x="11024206" y="3498885"/>
                  <a:pt x="11036787" y="3473641"/>
                  <a:pt x="11061708" y="3485167"/>
                </a:cubicBezTo>
                <a:cubicBezTo>
                  <a:pt x="11090279" y="3498479"/>
                  <a:pt x="11109923" y="3523318"/>
                  <a:pt x="11120476" y="3553433"/>
                </a:cubicBezTo>
                <a:cubicBezTo>
                  <a:pt x="11124859" y="3565852"/>
                  <a:pt x="11113495" y="3564878"/>
                  <a:pt x="11105865" y="3564959"/>
                </a:cubicBezTo>
                <a:cubicBezTo>
                  <a:pt x="11087115" y="3565202"/>
                  <a:pt x="11068363" y="3565040"/>
                  <a:pt x="11049612" y="3565040"/>
                </a:cubicBezTo>
                <a:cubicBezTo>
                  <a:pt x="11049693" y="3565202"/>
                  <a:pt x="11049693" y="3565365"/>
                  <a:pt x="11049693" y="3565446"/>
                </a:cubicBezTo>
                <a:close/>
                <a:moveTo>
                  <a:pt x="11094582" y="3726004"/>
                </a:moveTo>
                <a:cubicBezTo>
                  <a:pt x="11071204" y="3724380"/>
                  <a:pt x="11060327" y="3721377"/>
                  <a:pt x="11063250" y="3695158"/>
                </a:cubicBezTo>
                <a:cubicBezTo>
                  <a:pt x="11065766" y="3672511"/>
                  <a:pt x="11065847" y="3649134"/>
                  <a:pt x="11063168" y="3626487"/>
                </a:cubicBezTo>
                <a:cubicBezTo>
                  <a:pt x="11059435" y="3594505"/>
                  <a:pt x="11070636" y="3584521"/>
                  <a:pt x="11102618" y="3586713"/>
                </a:cubicBezTo>
                <a:cubicBezTo>
                  <a:pt x="11126239" y="3588336"/>
                  <a:pt x="11138090" y="3593531"/>
                  <a:pt x="11135493" y="3619019"/>
                </a:cubicBezTo>
                <a:cubicBezTo>
                  <a:pt x="11134112" y="3632332"/>
                  <a:pt x="11135249" y="3645968"/>
                  <a:pt x="11135249" y="3659443"/>
                </a:cubicBezTo>
                <a:cubicBezTo>
                  <a:pt x="11135330" y="3659443"/>
                  <a:pt x="11135411" y="3659443"/>
                  <a:pt x="11135493" y="3659443"/>
                </a:cubicBezTo>
                <a:cubicBezTo>
                  <a:pt x="11135493" y="3667560"/>
                  <a:pt x="11134437" y="3675840"/>
                  <a:pt x="11135655" y="3683713"/>
                </a:cubicBezTo>
                <a:cubicBezTo>
                  <a:pt x="11140850" y="3716507"/>
                  <a:pt x="11128998" y="3728358"/>
                  <a:pt x="11094582" y="3726004"/>
                </a:cubicBezTo>
                <a:close/>
                <a:moveTo>
                  <a:pt x="11286309" y="3192543"/>
                </a:moveTo>
                <a:cubicBezTo>
                  <a:pt x="11296375" y="3192868"/>
                  <a:pt x="11314314" y="3184507"/>
                  <a:pt x="11314557" y="3203339"/>
                </a:cubicBezTo>
                <a:cubicBezTo>
                  <a:pt x="11314801" y="3223388"/>
                  <a:pt x="11296212" y="3209832"/>
                  <a:pt x="11286959" y="3214540"/>
                </a:cubicBezTo>
                <a:cubicBezTo>
                  <a:pt x="11277706" y="3209345"/>
                  <a:pt x="11259036" y="3223875"/>
                  <a:pt x="11258387" y="3204232"/>
                </a:cubicBezTo>
                <a:cubicBezTo>
                  <a:pt x="11257899" y="3185724"/>
                  <a:pt x="11276000" y="3192137"/>
                  <a:pt x="11286309" y="3192543"/>
                </a:cubicBezTo>
                <a:close/>
                <a:moveTo>
                  <a:pt x="11286391" y="3237593"/>
                </a:moveTo>
                <a:cubicBezTo>
                  <a:pt x="11295969" y="3237593"/>
                  <a:pt x="11314395" y="3228096"/>
                  <a:pt x="11314476" y="3246928"/>
                </a:cubicBezTo>
                <a:cubicBezTo>
                  <a:pt x="11314638" y="3266653"/>
                  <a:pt x="11294995" y="3251717"/>
                  <a:pt x="11287852" y="3258860"/>
                </a:cubicBezTo>
                <a:cubicBezTo>
                  <a:pt x="11276488" y="3254152"/>
                  <a:pt x="11257981" y="3266003"/>
                  <a:pt x="11258143" y="3246928"/>
                </a:cubicBezTo>
                <a:cubicBezTo>
                  <a:pt x="11258468" y="3227934"/>
                  <a:pt x="11276813" y="3237593"/>
                  <a:pt x="11286391" y="3237593"/>
                </a:cubicBezTo>
                <a:close/>
                <a:moveTo>
                  <a:pt x="11288826" y="3448559"/>
                </a:moveTo>
                <a:cubicBezTo>
                  <a:pt x="11297917" y="3447909"/>
                  <a:pt x="11316019" y="3440117"/>
                  <a:pt x="11314720" y="3460491"/>
                </a:cubicBezTo>
                <a:cubicBezTo>
                  <a:pt x="11313502" y="3480216"/>
                  <a:pt x="11295563" y="3466903"/>
                  <a:pt x="11288176" y="3472342"/>
                </a:cubicBezTo>
                <a:cubicBezTo>
                  <a:pt x="11276000" y="3469582"/>
                  <a:pt x="11258224" y="3478024"/>
                  <a:pt x="11258306" y="3459923"/>
                </a:cubicBezTo>
                <a:cubicBezTo>
                  <a:pt x="11258387" y="3437682"/>
                  <a:pt x="11278192" y="3449289"/>
                  <a:pt x="11288826" y="3448559"/>
                </a:cubicBezTo>
                <a:close/>
                <a:moveTo>
                  <a:pt x="11258549" y="3378426"/>
                </a:moveTo>
                <a:cubicBezTo>
                  <a:pt x="11258955" y="3362516"/>
                  <a:pt x="11274945" y="3367874"/>
                  <a:pt x="11284443" y="3368442"/>
                </a:cubicBezTo>
                <a:cubicBezTo>
                  <a:pt x="11295077" y="3369173"/>
                  <a:pt x="11313015" y="3360325"/>
                  <a:pt x="11314233" y="3378183"/>
                </a:cubicBezTo>
                <a:cubicBezTo>
                  <a:pt x="11315612" y="3398232"/>
                  <a:pt x="11295969" y="3386462"/>
                  <a:pt x="11286391" y="3391170"/>
                </a:cubicBezTo>
                <a:cubicBezTo>
                  <a:pt x="11276893" y="3386624"/>
                  <a:pt x="11257981" y="3398881"/>
                  <a:pt x="11258549" y="3378426"/>
                </a:cubicBezTo>
                <a:close/>
                <a:moveTo>
                  <a:pt x="11286797" y="3513902"/>
                </a:moveTo>
                <a:cubicBezTo>
                  <a:pt x="11277056" y="3509843"/>
                  <a:pt x="11258873" y="3521451"/>
                  <a:pt x="11258468" y="3503025"/>
                </a:cubicBezTo>
                <a:cubicBezTo>
                  <a:pt x="11258143" y="3488495"/>
                  <a:pt x="11274215" y="3491986"/>
                  <a:pt x="11284199" y="3493041"/>
                </a:cubicBezTo>
                <a:cubicBezTo>
                  <a:pt x="11294833" y="3494096"/>
                  <a:pt x="11312853" y="3485329"/>
                  <a:pt x="11313989" y="3502457"/>
                </a:cubicBezTo>
                <a:cubicBezTo>
                  <a:pt x="11315288" y="3521775"/>
                  <a:pt x="11296051" y="3509437"/>
                  <a:pt x="11286797" y="3513902"/>
                </a:cubicBezTo>
                <a:close/>
                <a:moveTo>
                  <a:pt x="11314314" y="3546533"/>
                </a:moveTo>
                <a:cubicBezTo>
                  <a:pt x="11314720" y="3565852"/>
                  <a:pt x="11295401" y="3553838"/>
                  <a:pt x="11285823" y="3558303"/>
                </a:cubicBezTo>
                <a:cubicBezTo>
                  <a:pt x="11275676" y="3555056"/>
                  <a:pt x="11257006" y="3565040"/>
                  <a:pt x="11258630" y="3544747"/>
                </a:cubicBezTo>
                <a:cubicBezTo>
                  <a:pt x="11259929" y="3529081"/>
                  <a:pt x="11276244" y="3536549"/>
                  <a:pt x="11285254" y="3536711"/>
                </a:cubicBezTo>
                <a:cubicBezTo>
                  <a:pt x="11295482" y="3536955"/>
                  <a:pt x="11313989" y="3528026"/>
                  <a:pt x="11314314" y="3546533"/>
                </a:cubicBezTo>
                <a:close/>
                <a:moveTo>
                  <a:pt x="11258630" y="3589229"/>
                </a:moveTo>
                <a:cubicBezTo>
                  <a:pt x="11260821" y="3570884"/>
                  <a:pt x="11278273" y="3582086"/>
                  <a:pt x="11288257" y="3578596"/>
                </a:cubicBezTo>
                <a:cubicBezTo>
                  <a:pt x="11297755" y="3581274"/>
                  <a:pt x="11314801" y="3572914"/>
                  <a:pt x="11314233" y="3589067"/>
                </a:cubicBezTo>
                <a:cubicBezTo>
                  <a:pt x="11313502" y="3610740"/>
                  <a:pt x="11293615" y="3599457"/>
                  <a:pt x="11282332" y="3600918"/>
                </a:cubicBezTo>
                <a:cubicBezTo>
                  <a:pt x="11273241" y="3602136"/>
                  <a:pt x="11256600" y="3606681"/>
                  <a:pt x="11258630" y="3589229"/>
                </a:cubicBezTo>
                <a:close/>
                <a:moveTo>
                  <a:pt x="11290368" y="3645481"/>
                </a:moveTo>
                <a:cubicBezTo>
                  <a:pt x="11278436" y="3640286"/>
                  <a:pt x="11259847" y="3652462"/>
                  <a:pt x="11258711" y="3634685"/>
                </a:cubicBezTo>
                <a:cubicBezTo>
                  <a:pt x="11257494" y="3615529"/>
                  <a:pt x="11276244" y="3622997"/>
                  <a:pt x="11286553" y="3623240"/>
                </a:cubicBezTo>
                <a:cubicBezTo>
                  <a:pt x="11296700" y="3623484"/>
                  <a:pt x="11314801" y="3614798"/>
                  <a:pt x="11314395" y="3634767"/>
                </a:cubicBezTo>
                <a:cubicBezTo>
                  <a:pt x="11314152" y="3652625"/>
                  <a:pt x="11296537" y="3638663"/>
                  <a:pt x="11290368" y="3645481"/>
                </a:cubicBezTo>
                <a:close/>
                <a:moveTo>
                  <a:pt x="11314233" y="3678275"/>
                </a:moveTo>
                <a:cubicBezTo>
                  <a:pt x="11313827" y="3693373"/>
                  <a:pt x="11297267" y="3688340"/>
                  <a:pt x="11288095" y="3687610"/>
                </a:cubicBezTo>
                <a:cubicBezTo>
                  <a:pt x="11277624" y="3686879"/>
                  <a:pt x="11258955" y="3695077"/>
                  <a:pt x="11258630" y="3677220"/>
                </a:cubicBezTo>
                <a:cubicBezTo>
                  <a:pt x="11258224" y="3657495"/>
                  <a:pt x="11277543" y="3671456"/>
                  <a:pt x="11286797" y="3666505"/>
                </a:cubicBezTo>
                <a:cubicBezTo>
                  <a:pt x="11296293" y="3670645"/>
                  <a:pt x="11314720" y="3658631"/>
                  <a:pt x="11314233" y="3678275"/>
                </a:cubicBezTo>
                <a:close/>
                <a:moveTo>
                  <a:pt x="11289313" y="3733959"/>
                </a:moveTo>
                <a:cubicBezTo>
                  <a:pt x="11277462" y="3728763"/>
                  <a:pt x="11260335" y="3741020"/>
                  <a:pt x="11258306" y="3722838"/>
                </a:cubicBezTo>
                <a:cubicBezTo>
                  <a:pt x="11256114" y="3703438"/>
                  <a:pt x="11273485" y="3708146"/>
                  <a:pt x="11283875" y="3709201"/>
                </a:cubicBezTo>
                <a:cubicBezTo>
                  <a:pt x="11295077" y="3710338"/>
                  <a:pt x="11314476" y="3699948"/>
                  <a:pt x="11314882" y="3721702"/>
                </a:cubicBezTo>
                <a:cubicBezTo>
                  <a:pt x="11315207" y="3742806"/>
                  <a:pt x="11295238" y="3725598"/>
                  <a:pt x="11289313" y="3733959"/>
                </a:cubicBezTo>
                <a:close/>
                <a:moveTo>
                  <a:pt x="11314801" y="3292141"/>
                </a:moveTo>
                <a:cubicBezTo>
                  <a:pt x="11313259" y="3310729"/>
                  <a:pt x="11296051" y="3298878"/>
                  <a:pt x="11286391" y="3302936"/>
                </a:cubicBezTo>
                <a:cubicBezTo>
                  <a:pt x="11276974" y="3298716"/>
                  <a:pt x="11258630" y="3310810"/>
                  <a:pt x="11258306" y="3292141"/>
                </a:cubicBezTo>
                <a:cubicBezTo>
                  <a:pt x="11257981" y="3271117"/>
                  <a:pt x="11277299" y="3279478"/>
                  <a:pt x="11288745" y="3279153"/>
                </a:cubicBezTo>
                <a:cubicBezTo>
                  <a:pt x="11298891" y="3278910"/>
                  <a:pt x="11316425" y="3272335"/>
                  <a:pt x="11314801" y="3292141"/>
                </a:cubicBezTo>
                <a:close/>
                <a:moveTo>
                  <a:pt x="11485099" y="3406268"/>
                </a:moveTo>
                <a:cubicBezTo>
                  <a:pt x="11474547" y="3406674"/>
                  <a:pt x="11457095" y="3411788"/>
                  <a:pt x="11458637" y="3392956"/>
                </a:cubicBezTo>
                <a:cubicBezTo>
                  <a:pt x="11460180" y="3374368"/>
                  <a:pt x="11477875" y="3386624"/>
                  <a:pt x="11487697" y="3382404"/>
                </a:cubicBezTo>
                <a:cubicBezTo>
                  <a:pt x="11497437" y="3386300"/>
                  <a:pt x="11516026" y="3375342"/>
                  <a:pt x="11516107" y="3393362"/>
                </a:cubicBezTo>
                <a:cubicBezTo>
                  <a:pt x="11516270" y="3413655"/>
                  <a:pt x="11496788" y="3405862"/>
                  <a:pt x="11485099" y="3406268"/>
                </a:cubicBezTo>
                <a:close/>
                <a:moveTo>
                  <a:pt x="11515620" y="3483300"/>
                </a:moveTo>
                <a:cubicBezTo>
                  <a:pt x="11513266" y="3499372"/>
                  <a:pt x="11495814" y="3491336"/>
                  <a:pt x="11485424" y="3493041"/>
                </a:cubicBezTo>
                <a:cubicBezTo>
                  <a:pt x="11474790" y="3491823"/>
                  <a:pt x="11457500" y="3497180"/>
                  <a:pt x="11458799" y="3482570"/>
                </a:cubicBezTo>
                <a:cubicBezTo>
                  <a:pt x="11460585" y="3462277"/>
                  <a:pt x="11480310" y="3473965"/>
                  <a:pt x="11491756" y="3472829"/>
                </a:cubicBezTo>
                <a:cubicBezTo>
                  <a:pt x="11500197" y="3472017"/>
                  <a:pt x="11518218" y="3465848"/>
                  <a:pt x="11515620" y="3483300"/>
                </a:cubicBezTo>
                <a:close/>
                <a:moveTo>
                  <a:pt x="11489320" y="3052197"/>
                </a:moveTo>
                <a:cubicBezTo>
                  <a:pt x="11478118" y="3046677"/>
                  <a:pt x="11459449" y="3059908"/>
                  <a:pt x="11458799" y="3040752"/>
                </a:cubicBezTo>
                <a:cubicBezTo>
                  <a:pt x="11458232" y="3025654"/>
                  <a:pt x="11474710" y="3030199"/>
                  <a:pt x="11484694" y="3030443"/>
                </a:cubicBezTo>
                <a:cubicBezTo>
                  <a:pt x="11495895" y="3030686"/>
                  <a:pt x="11514159" y="3024030"/>
                  <a:pt x="11515538" y="3039534"/>
                </a:cubicBezTo>
                <a:cubicBezTo>
                  <a:pt x="11517162" y="3058772"/>
                  <a:pt x="11496869" y="3045784"/>
                  <a:pt x="11489320" y="3052197"/>
                </a:cubicBezTo>
                <a:close/>
                <a:moveTo>
                  <a:pt x="11515782" y="3127443"/>
                </a:moveTo>
                <a:cubicBezTo>
                  <a:pt x="11515945" y="3144895"/>
                  <a:pt x="11497843" y="3136778"/>
                  <a:pt x="11487210" y="3139213"/>
                </a:cubicBezTo>
                <a:cubicBezTo>
                  <a:pt x="11477551" y="3135642"/>
                  <a:pt x="11459206" y="3146519"/>
                  <a:pt x="11459043" y="3128011"/>
                </a:cubicBezTo>
                <a:cubicBezTo>
                  <a:pt x="11458881" y="3110072"/>
                  <a:pt x="11476739" y="3116566"/>
                  <a:pt x="11487128" y="3116647"/>
                </a:cubicBezTo>
                <a:cubicBezTo>
                  <a:pt x="11497600" y="3116728"/>
                  <a:pt x="11515620" y="3110397"/>
                  <a:pt x="11515782" y="3127443"/>
                </a:cubicBezTo>
                <a:close/>
                <a:moveTo>
                  <a:pt x="11484531" y="3203095"/>
                </a:moveTo>
                <a:cubicBezTo>
                  <a:pt x="11496544" y="3207966"/>
                  <a:pt x="11514889" y="3196601"/>
                  <a:pt x="11515863" y="3213972"/>
                </a:cubicBezTo>
                <a:cubicBezTo>
                  <a:pt x="11517081" y="3235077"/>
                  <a:pt x="11497356" y="3227203"/>
                  <a:pt x="11485749" y="3227772"/>
                </a:cubicBezTo>
                <a:cubicBezTo>
                  <a:pt x="11475034" y="3228259"/>
                  <a:pt x="11457988" y="3233372"/>
                  <a:pt x="11458313" y="3215109"/>
                </a:cubicBezTo>
                <a:cubicBezTo>
                  <a:pt x="11458799" y="3194653"/>
                  <a:pt x="11478037" y="3210725"/>
                  <a:pt x="11484531" y="3203095"/>
                </a:cubicBezTo>
                <a:close/>
                <a:moveTo>
                  <a:pt x="11515296" y="3261052"/>
                </a:moveTo>
                <a:cubicBezTo>
                  <a:pt x="11514321" y="3277611"/>
                  <a:pt x="11495652" y="3266572"/>
                  <a:pt x="11485505" y="3270305"/>
                </a:cubicBezTo>
                <a:cubicBezTo>
                  <a:pt x="11476414" y="3266653"/>
                  <a:pt x="11459692" y="3276799"/>
                  <a:pt x="11459043" y="3261377"/>
                </a:cubicBezTo>
                <a:cubicBezTo>
                  <a:pt x="11458232" y="3242058"/>
                  <a:pt x="11476495" y="3249769"/>
                  <a:pt x="11486886" y="3249607"/>
                </a:cubicBezTo>
                <a:cubicBezTo>
                  <a:pt x="11497600" y="3249363"/>
                  <a:pt x="11516350" y="3243681"/>
                  <a:pt x="11515296" y="3261052"/>
                </a:cubicBezTo>
                <a:close/>
                <a:moveTo>
                  <a:pt x="11486723" y="3009338"/>
                </a:moveTo>
                <a:cubicBezTo>
                  <a:pt x="11475521" y="3007471"/>
                  <a:pt x="11458232" y="3014452"/>
                  <a:pt x="11458313" y="2996432"/>
                </a:cubicBezTo>
                <a:cubicBezTo>
                  <a:pt x="11458394" y="2977113"/>
                  <a:pt x="11476414" y="2986042"/>
                  <a:pt x="11486154" y="2985880"/>
                </a:cubicBezTo>
                <a:cubicBezTo>
                  <a:pt x="11496463" y="2985717"/>
                  <a:pt x="11514402" y="2978249"/>
                  <a:pt x="11515863" y="2994727"/>
                </a:cubicBezTo>
                <a:cubicBezTo>
                  <a:pt x="11517730" y="3016319"/>
                  <a:pt x="11497437" y="3006335"/>
                  <a:pt x="11486723" y="3009338"/>
                </a:cubicBezTo>
                <a:close/>
                <a:moveTo>
                  <a:pt x="11484856" y="2897565"/>
                </a:moveTo>
                <a:cubicBezTo>
                  <a:pt x="11496382" y="2898214"/>
                  <a:pt x="11516026" y="2889934"/>
                  <a:pt x="11515945" y="2910390"/>
                </a:cubicBezTo>
                <a:cubicBezTo>
                  <a:pt x="11515863" y="2928410"/>
                  <a:pt x="11497356" y="2917777"/>
                  <a:pt x="11487453" y="2921429"/>
                </a:cubicBezTo>
                <a:cubicBezTo>
                  <a:pt x="11477632" y="2917290"/>
                  <a:pt x="11460017" y="2929384"/>
                  <a:pt x="11458475" y="2910958"/>
                </a:cubicBezTo>
                <a:cubicBezTo>
                  <a:pt x="11456851" y="2892288"/>
                  <a:pt x="11474303" y="2896997"/>
                  <a:pt x="11484856" y="2897565"/>
                </a:cubicBezTo>
                <a:close/>
                <a:moveTo>
                  <a:pt x="11486235" y="3514389"/>
                </a:moveTo>
                <a:cubicBezTo>
                  <a:pt x="11497681" y="3514876"/>
                  <a:pt x="11517649" y="3506921"/>
                  <a:pt x="11515945" y="3528432"/>
                </a:cubicBezTo>
                <a:cubicBezTo>
                  <a:pt x="11514564" y="3546289"/>
                  <a:pt x="11495570" y="3532084"/>
                  <a:pt x="11487860" y="3539146"/>
                </a:cubicBezTo>
                <a:cubicBezTo>
                  <a:pt x="11476658" y="3534032"/>
                  <a:pt x="11458394" y="3546289"/>
                  <a:pt x="11458313" y="3526646"/>
                </a:cubicBezTo>
                <a:cubicBezTo>
                  <a:pt x="11458313" y="3508626"/>
                  <a:pt x="11475603" y="3513902"/>
                  <a:pt x="11486235" y="3514389"/>
                </a:cubicBezTo>
                <a:close/>
                <a:moveTo>
                  <a:pt x="11483151" y="3755225"/>
                </a:moveTo>
                <a:cubicBezTo>
                  <a:pt x="11473735" y="3756281"/>
                  <a:pt x="11457258" y="3759934"/>
                  <a:pt x="11458962" y="3743618"/>
                </a:cubicBezTo>
                <a:cubicBezTo>
                  <a:pt x="11460910" y="3725111"/>
                  <a:pt x="11479255" y="3737692"/>
                  <a:pt x="11487047" y="3732579"/>
                </a:cubicBezTo>
                <a:cubicBezTo>
                  <a:pt x="11499061" y="3734851"/>
                  <a:pt x="11516188" y="3728682"/>
                  <a:pt x="11515538" y="3743456"/>
                </a:cubicBezTo>
                <a:cubicBezTo>
                  <a:pt x="11514646" y="3764317"/>
                  <a:pt x="11494759" y="3753927"/>
                  <a:pt x="11483151" y="3755225"/>
                </a:cubicBezTo>
                <a:close/>
                <a:moveTo>
                  <a:pt x="11480310" y="3667641"/>
                </a:moveTo>
                <a:cubicBezTo>
                  <a:pt x="11473248" y="3665206"/>
                  <a:pt x="11457663" y="3673080"/>
                  <a:pt x="11458718" y="3659118"/>
                </a:cubicBezTo>
                <a:cubicBezTo>
                  <a:pt x="11460261" y="3638338"/>
                  <a:pt x="11479742" y="3648566"/>
                  <a:pt x="11491268" y="3647024"/>
                </a:cubicBezTo>
                <a:cubicBezTo>
                  <a:pt x="11500603" y="3645806"/>
                  <a:pt x="11514727" y="3642803"/>
                  <a:pt x="11516431" y="3659037"/>
                </a:cubicBezTo>
                <a:cubicBezTo>
                  <a:pt x="11517244" y="3667073"/>
                  <a:pt x="11508964" y="3668940"/>
                  <a:pt x="11480310" y="3667641"/>
                </a:cubicBezTo>
                <a:close/>
                <a:moveTo>
                  <a:pt x="11709458" y="3741020"/>
                </a:moveTo>
                <a:cubicBezTo>
                  <a:pt x="11709214" y="3669508"/>
                  <a:pt x="11705074" y="3597590"/>
                  <a:pt x="11711487" y="3526565"/>
                </a:cubicBezTo>
                <a:cubicBezTo>
                  <a:pt x="11714166" y="3497099"/>
                  <a:pt x="11718630" y="3464144"/>
                  <a:pt x="11757024" y="3439954"/>
                </a:cubicBezTo>
                <a:cubicBezTo>
                  <a:pt x="11775451" y="3428347"/>
                  <a:pt x="11804348" y="3423152"/>
                  <a:pt x="11821394" y="3403265"/>
                </a:cubicBezTo>
                <a:cubicBezTo>
                  <a:pt x="11824884" y="3396690"/>
                  <a:pt x="11828456" y="3390115"/>
                  <a:pt x="11832271" y="3383621"/>
                </a:cubicBezTo>
                <a:cubicBezTo>
                  <a:pt x="11829836" y="3391576"/>
                  <a:pt x="11826020" y="3397907"/>
                  <a:pt x="11821394" y="3403265"/>
                </a:cubicBezTo>
                <a:cubicBezTo>
                  <a:pt x="11759946" y="3518935"/>
                  <a:pt x="11741927" y="3645157"/>
                  <a:pt x="11724474" y="3772840"/>
                </a:cubicBezTo>
                <a:cubicBezTo>
                  <a:pt x="11705724" y="3768132"/>
                  <a:pt x="11709458" y="3753115"/>
                  <a:pt x="11709458" y="3741020"/>
                </a:cubicBezTo>
                <a:close/>
                <a:moveTo>
                  <a:pt x="11877322" y="3386137"/>
                </a:moveTo>
                <a:cubicBezTo>
                  <a:pt x="11868961" y="3421204"/>
                  <a:pt x="11888198" y="3442795"/>
                  <a:pt x="11887711" y="3466173"/>
                </a:cubicBezTo>
                <a:cubicBezTo>
                  <a:pt x="11886980" y="3498966"/>
                  <a:pt x="11863847" y="3524373"/>
                  <a:pt x="11843310" y="3547750"/>
                </a:cubicBezTo>
                <a:cubicBezTo>
                  <a:pt x="11831459" y="3561306"/>
                  <a:pt x="11824072" y="3577216"/>
                  <a:pt x="11829267" y="3589392"/>
                </a:cubicBezTo>
                <a:cubicBezTo>
                  <a:pt x="11841443" y="3617558"/>
                  <a:pt x="11804835" y="3637932"/>
                  <a:pt x="11822855" y="3665693"/>
                </a:cubicBezTo>
                <a:cubicBezTo>
                  <a:pt x="11838359" y="3642640"/>
                  <a:pt x="11858895" y="3626568"/>
                  <a:pt x="11892338" y="3626244"/>
                </a:cubicBezTo>
                <a:cubicBezTo>
                  <a:pt x="11845502" y="3684850"/>
                  <a:pt x="11824722" y="3752547"/>
                  <a:pt x="11800127" y="3818540"/>
                </a:cubicBezTo>
                <a:cubicBezTo>
                  <a:pt x="11751829" y="3740939"/>
                  <a:pt x="11795013" y="3476725"/>
                  <a:pt x="11877322" y="3386137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0" name="Google Shape;1090;p3"/>
          <p:cNvCxnSpPr>
            <a:endCxn id="1091" idx="3"/>
          </p:cNvCxnSpPr>
          <p:nvPr/>
        </p:nvCxnSpPr>
        <p:spPr>
          <a:xfrm rot="10800000">
            <a:off x="4524619" y="3634726"/>
            <a:ext cx="19200" cy="317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3"/>
          <p:cNvSpPr/>
          <p:nvPr/>
        </p:nvSpPr>
        <p:spPr>
          <a:xfrm>
            <a:off x="6817475" y="3468575"/>
            <a:ext cx="2194800" cy="329700"/>
          </a:xfrm>
          <a:prstGeom prst="homePlate">
            <a:avLst>
              <a:gd fmla="val 50000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3"/>
          <p:cNvSpPr/>
          <p:nvPr/>
        </p:nvSpPr>
        <p:spPr>
          <a:xfrm>
            <a:off x="4701992" y="3468597"/>
            <a:ext cx="2848500" cy="329700"/>
          </a:xfrm>
          <a:prstGeom prst="homePlate">
            <a:avLst>
              <a:gd fmla="val 50000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3"/>
          <p:cNvSpPr/>
          <p:nvPr/>
        </p:nvSpPr>
        <p:spPr>
          <a:xfrm>
            <a:off x="3245250" y="3469900"/>
            <a:ext cx="2194800" cy="329700"/>
          </a:xfrm>
          <a:prstGeom prst="homePlate">
            <a:avLst>
              <a:gd fmla="val 50000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"/>
          <p:cNvSpPr/>
          <p:nvPr/>
        </p:nvSpPr>
        <p:spPr>
          <a:xfrm>
            <a:off x="1392175" y="3469903"/>
            <a:ext cx="2074500" cy="329700"/>
          </a:xfrm>
          <a:prstGeom prst="homePlate">
            <a:avLst>
              <a:gd fmla="val 50000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"/>
          <p:cNvSpPr/>
          <p:nvPr/>
        </p:nvSpPr>
        <p:spPr>
          <a:xfrm>
            <a:off x="2186198" y="3503924"/>
            <a:ext cx="7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3"/>
          <p:cNvSpPr/>
          <p:nvPr/>
        </p:nvSpPr>
        <p:spPr>
          <a:xfrm>
            <a:off x="954425" y="2360235"/>
            <a:ext cx="1521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cursos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894 estudantes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"/>
          <p:cNvSpPr/>
          <p:nvPr/>
        </p:nvSpPr>
        <p:spPr>
          <a:xfrm>
            <a:off x="2763968" y="1913466"/>
            <a:ext cx="170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 sedes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 cursos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4.589 estudantes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"/>
          <p:cNvSpPr/>
          <p:nvPr/>
        </p:nvSpPr>
        <p:spPr>
          <a:xfrm>
            <a:off x="4350425" y="1500125"/>
            <a:ext cx="1307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Sede São Paulo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mais de 12.000 estudantes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"/>
          <p:cNvSpPr/>
          <p:nvPr/>
        </p:nvSpPr>
        <p:spPr>
          <a:xfrm>
            <a:off x="131725" y="3469900"/>
            <a:ext cx="1913400" cy="329700"/>
          </a:xfrm>
          <a:prstGeom prst="homePlate">
            <a:avLst>
              <a:gd fmla="val 50000" name="adj"/>
            </a:avLst>
          </a:pr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"/>
          <p:cNvSpPr/>
          <p:nvPr/>
        </p:nvSpPr>
        <p:spPr>
          <a:xfrm>
            <a:off x="566727" y="3503929"/>
            <a:ext cx="765600" cy="2616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3"/>
          <p:cNvSpPr/>
          <p:nvPr/>
        </p:nvSpPr>
        <p:spPr>
          <a:xfrm>
            <a:off x="3759019" y="3503926"/>
            <a:ext cx="7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3"/>
          <p:cNvSpPr/>
          <p:nvPr/>
        </p:nvSpPr>
        <p:spPr>
          <a:xfrm>
            <a:off x="5362444" y="3502621"/>
            <a:ext cx="7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3"/>
          <p:cNvSpPr/>
          <p:nvPr/>
        </p:nvSpPr>
        <p:spPr>
          <a:xfrm>
            <a:off x="6950244" y="3502601"/>
            <a:ext cx="7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04" name="Google Shape;1104;p3"/>
          <p:cNvGrpSpPr/>
          <p:nvPr/>
        </p:nvGrpSpPr>
        <p:grpSpPr>
          <a:xfrm>
            <a:off x="262556" y="2767605"/>
            <a:ext cx="3496181" cy="729256"/>
            <a:chOff x="-245253" y="2158452"/>
            <a:chExt cx="12190311" cy="2542735"/>
          </a:xfrm>
        </p:grpSpPr>
        <p:sp>
          <p:nvSpPr>
            <p:cNvPr id="1105" name="Google Shape;1105;p3"/>
            <p:cNvSpPr/>
            <p:nvPr/>
          </p:nvSpPr>
          <p:spPr>
            <a:xfrm>
              <a:off x="-245253" y="2158452"/>
              <a:ext cx="12190311" cy="2542735"/>
            </a:xfrm>
            <a:custGeom>
              <a:rect b="b" l="l" r="r" t="t"/>
              <a:pathLst>
                <a:path extrusionOk="0" h="2542735" w="12190311">
                  <a:moveTo>
                    <a:pt x="12190311" y="2542736"/>
                  </a:moveTo>
                  <a:cubicBezTo>
                    <a:pt x="12172774" y="2532513"/>
                    <a:pt x="12153642" y="2537765"/>
                    <a:pt x="12135354" y="2537765"/>
                  </a:cubicBezTo>
                  <a:cubicBezTo>
                    <a:pt x="11414995" y="2537765"/>
                    <a:pt x="10694728" y="2538234"/>
                    <a:pt x="9974369" y="2538328"/>
                  </a:cubicBezTo>
                  <a:cubicBezTo>
                    <a:pt x="9438765" y="2538328"/>
                    <a:pt x="8903161" y="2537390"/>
                    <a:pt x="8367558" y="2538422"/>
                  </a:cubicBezTo>
                  <a:cubicBezTo>
                    <a:pt x="8328074" y="2538516"/>
                    <a:pt x="8312412" y="2531482"/>
                    <a:pt x="8315413" y="2488153"/>
                  </a:cubicBezTo>
                  <a:cubicBezTo>
                    <a:pt x="8319727" y="2425974"/>
                    <a:pt x="8315226" y="2363232"/>
                    <a:pt x="8317101" y="2300771"/>
                  </a:cubicBezTo>
                  <a:cubicBezTo>
                    <a:pt x="8318039" y="2270385"/>
                    <a:pt x="8308098" y="2261663"/>
                    <a:pt x="8277430" y="2260819"/>
                  </a:cubicBezTo>
                  <a:cubicBezTo>
                    <a:pt x="7894977" y="2250128"/>
                    <a:pt x="7512430" y="2240937"/>
                    <a:pt x="7129788" y="2238967"/>
                  </a:cubicBezTo>
                  <a:cubicBezTo>
                    <a:pt x="6973637" y="2238217"/>
                    <a:pt x="6817485" y="2237279"/>
                    <a:pt x="6661427" y="2233903"/>
                  </a:cubicBezTo>
                  <a:cubicBezTo>
                    <a:pt x="6624664" y="2233153"/>
                    <a:pt x="6612941" y="2244407"/>
                    <a:pt x="6610596" y="2280702"/>
                  </a:cubicBezTo>
                  <a:cubicBezTo>
                    <a:pt x="6605719" y="2355166"/>
                    <a:pt x="6595122" y="2429163"/>
                    <a:pt x="6587619" y="2503534"/>
                  </a:cubicBezTo>
                  <a:cubicBezTo>
                    <a:pt x="6581336" y="2565713"/>
                    <a:pt x="6534818" y="2527355"/>
                    <a:pt x="6507621" y="2534764"/>
                  </a:cubicBezTo>
                  <a:cubicBezTo>
                    <a:pt x="6476578" y="2543205"/>
                    <a:pt x="6480517" y="2520227"/>
                    <a:pt x="6480611" y="2498094"/>
                  </a:cubicBezTo>
                  <a:cubicBezTo>
                    <a:pt x="6480986" y="2424848"/>
                    <a:pt x="6477422" y="2351509"/>
                    <a:pt x="6477235" y="2278263"/>
                  </a:cubicBezTo>
                  <a:cubicBezTo>
                    <a:pt x="6477141" y="2251910"/>
                    <a:pt x="6472076" y="2237936"/>
                    <a:pt x="6441221" y="2238967"/>
                  </a:cubicBezTo>
                  <a:cubicBezTo>
                    <a:pt x="6352220" y="2241968"/>
                    <a:pt x="6263125" y="2243563"/>
                    <a:pt x="6174123" y="2243281"/>
                  </a:cubicBezTo>
                  <a:cubicBezTo>
                    <a:pt x="6145519" y="2243188"/>
                    <a:pt x="6140642" y="2254911"/>
                    <a:pt x="6141111" y="2279670"/>
                  </a:cubicBezTo>
                  <a:cubicBezTo>
                    <a:pt x="6142424" y="2346820"/>
                    <a:pt x="6137547" y="2414345"/>
                    <a:pt x="6142893" y="2481119"/>
                  </a:cubicBezTo>
                  <a:cubicBezTo>
                    <a:pt x="6146925" y="2532044"/>
                    <a:pt x="6127231" y="2538703"/>
                    <a:pt x="6082683" y="2538703"/>
                  </a:cubicBezTo>
                  <a:cubicBezTo>
                    <a:pt x="5314024" y="2537390"/>
                    <a:pt x="4545365" y="2537765"/>
                    <a:pt x="3776707" y="2537765"/>
                  </a:cubicBezTo>
                  <a:cubicBezTo>
                    <a:pt x="2536311" y="2537765"/>
                    <a:pt x="1295916" y="2537765"/>
                    <a:pt x="55520" y="2537484"/>
                  </a:cubicBezTo>
                  <a:cubicBezTo>
                    <a:pt x="37045" y="2537484"/>
                    <a:pt x="18007" y="2541610"/>
                    <a:pt x="0" y="2533545"/>
                  </a:cubicBezTo>
                  <a:cubicBezTo>
                    <a:pt x="0" y="2436665"/>
                    <a:pt x="0" y="2339786"/>
                    <a:pt x="0" y="2242906"/>
                  </a:cubicBezTo>
                  <a:cubicBezTo>
                    <a:pt x="84594" y="2241312"/>
                    <a:pt x="84594" y="2241312"/>
                    <a:pt x="84594" y="2156531"/>
                  </a:cubicBezTo>
                  <a:cubicBezTo>
                    <a:pt x="84594" y="2114328"/>
                    <a:pt x="86845" y="2072031"/>
                    <a:pt x="83937" y="2030015"/>
                  </a:cubicBezTo>
                  <a:cubicBezTo>
                    <a:pt x="81499" y="1996065"/>
                    <a:pt x="94066" y="1988093"/>
                    <a:pt x="126140" y="1989031"/>
                  </a:cubicBezTo>
                  <a:cubicBezTo>
                    <a:pt x="193571" y="1990813"/>
                    <a:pt x="193571" y="1989125"/>
                    <a:pt x="193665" y="1923101"/>
                  </a:cubicBezTo>
                  <a:cubicBezTo>
                    <a:pt x="193665" y="1904344"/>
                    <a:pt x="193478" y="1885587"/>
                    <a:pt x="193571" y="1866830"/>
                  </a:cubicBezTo>
                  <a:cubicBezTo>
                    <a:pt x="193665" y="1842258"/>
                    <a:pt x="187382" y="1815999"/>
                    <a:pt x="229491" y="1819844"/>
                  </a:cubicBezTo>
                  <a:cubicBezTo>
                    <a:pt x="256970" y="1822376"/>
                    <a:pt x="247310" y="1795554"/>
                    <a:pt x="247498" y="1780923"/>
                  </a:cubicBezTo>
                  <a:cubicBezTo>
                    <a:pt x="249467" y="1637245"/>
                    <a:pt x="251061" y="1493473"/>
                    <a:pt x="251718" y="1349795"/>
                  </a:cubicBezTo>
                  <a:cubicBezTo>
                    <a:pt x="252750" y="1126400"/>
                    <a:pt x="253500" y="903005"/>
                    <a:pt x="253031" y="679517"/>
                  </a:cubicBezTo>
                  <a:cubicBezTo>
                    <a:pt x="252937" y="633187"/>
                    <a:pt x="245153" y="586013"/>
                    <a:pt x="317555" y="576823"/>
                  </a:cubicBezTo>
                  <a:cubicBezTo>
                    <a:pt x="264942" y="561254"/>
                    <a:pt x="269349" y="526085"/>
                    <a:pt x="271319" y="491197"/>
                  </a:cubicBezTo>
                  <a:cubicBezTo>
                    <a:pt x="272538" y="469439"/>
                    <a:pt x="273195" y="447306"/>
                    <a:pt x="271413" y="425642"/>
                  </a:cubicBezTo>
                  <a:cubicBezTo>
                    <a:pt x="267943" y="382407"/>
                    <a:pt x="270475" y="344237"/>
                    <a:pt x="326183" y="338610"/>
                  </a:cubicBezTo>
                  <a:cubicBezTo>
                    <a:pt x="342408" y="337015"/>
                    <a:pt x="339313" y="323885"/>
                    <a:pt x="339688" y="313663"/>
                  </a:cubicBezTo>
                  <a:cubicBezTo>
                    <a:pt x="340251" y="296500"/>
                    <a:pt x="340063" y="279338"/>
                    <a:pt x="339969" y="262081"/>
                  </a:cubicBezTo>
                  <a:cubicBezTo>
                    <a:pt x="339969" y="195213"/>
                    <a:pt x="376264" y="161263"/>
                    <a:pt x="445852" y="160888"/>
                  </a:cubicBezTo>
                  <a:cubicBezTo>
                    <a:pt x="477833" y="160700"/>
                    <a:pt x="508969" y="156105"/>
                    <a:pt x="508875" y="112495"/>
                  </a:cubicBezTo>
                  <a:cubicBezTo>
                    <a:pt x="508782" y="79483"/>
                    <a:pt x="538042" y="55755"/>
                    <a:pt x="536073" y="20867"/>
                  </a:cubicBezTo>
                  <a:cubicBezTo>
                    <a:pt x="535135" y="4268"/>
                    <a:pt x="597689" y="-8018"/>
                    <a:pt x="618791" y="6331"/>
                  </a:cubicBezTo>
                  <a:cubicBezTo>
                    <a:pt x="649834" y="27526"/>
                    <a:pt x="679938" y="50691"/>
                    <a:pt x="675624" y="95801"/>
                  </a:cubicBezTo>
                  <a:cubicBezTo>
                    <a:pt x="671685" y="136879"/>
                    <a:pt x="686128" y="159669"/>
                    <a:pt x="731708" y="169047"/>
                  </a:cubicBezTo>
                  <a:cubicBezTo>
                    <a:pt x="803547" y="183865"/>
                    <a:pt x="804203" y="187898"/>
                    <a:pt x="801858" y="263863"/>
                  </a:cubicBezTo>
                  <a:cubicBezTo>
                    <a:pt x="800546" y="304566"/>
                    <a:pt x="801108" y="338985"/>
                    <a:pt x="854941" y="339641"/>
                  </a:cubicBezTo>
                  <a:cubicBezTo>
                    <a:pt x="871353" y="339829"/>
                    <a:pt x="879700" y="349582"/>
                    <a:pt x="879325" y="367120"/>
                  </a:cubicBezTo>
                  <a:cubicBezTo>
                    <a:pt x="878387" y="418702"/>
                    <a:pt x="878481" y="470189"/>
                    <a:pt x="877636" y="521771"/>
                  </a:cubicBezTo>
                  <a:cubicBezTo>
                    <a:pt x="877543" y="527679"/>
                    <a:pt x="876886" y="536026"/>
                    <a:pt x="873041" y="539215"/>
                  </a:cubicBezTo>
                  <a:cubicBezTo>
                    <a:pt x="840685" y="566037"/>
                    <a:pt x="849970" y="578792"/>
                    <a:pt x="886827" y="584325"/>
                  </a:cubicBezTo>
                  <a:cubicBezTo>
                    <a:pt x="914212" y="588358"/>
                    <a:pt x="909054" y="609929"/>
                    <a:pt x="908867" y="628029"/>
                  </a:cubicBezTo>
                  <a:cubicBezTo>
                    <a:pt x="907366" y="815411"/>
                    <a:pt x="905209" y="1002699"/>
                    <a:pt x="904178" y="1190080"/>
                  </a:cubicBezTo>
                  <a:cubicBezTo>
                    <a:pt x="903427" y="1322786"/>
                    <a:pt x="904740" y="1455491"/>
                    <a:pt x="903802" y="1588102"/>
                  </a:cubicBezTo>
                  <a:cubicBezTo>
                    <a:pt x="903615" y="1611361"/>
                    <a:pt x="908679" y="1625897"/>
                    <a:pt x="934189" y="1622146"/>
                  </a:cubicBezTo>
                  <a:cubicBezTo>
                    <a:pt x="964575" y="1617644"/>
                    <a:pt x="970577" y="1631712"/>
                    <a:pt x="970577" y="1658910"/>
                  </a:cubicBezTo>
                  <a:cubicBezTo>
                    <a:pt x="970577" y="1838507"/>
                    <a:pt x="971702" y="2018198"/>
                    <a:pt x="973203" y="2197796"/>
                  </a:cubicBezTo>
                  <a:cubicBezTo>
                    <a:pt x="973297" y="2214208"/>
                    <a:pt x="963731" y="2237186"/>
                    <a:pt x="993929" y="2241218"/>
                  </a:cubicBezTo>
                  <a:cubicBezTo>
                    <a:pt x="1024222" y="2245251"/>
                    <a:pt x="1039415" y="2238874"/>
                    <a:pt x="1039696" y="2202860"/>
                  </a:cubicBezTo>
                  <a:cubicBezTo>
                    <a:pt x="1042228" y="1915504"/>
                    <a:pt x="1046543" y="1628242"/>
                    <a:pt x="1050482" y="1340886"/>
                  </a:cubicBezTo>
                  <a:cubicBezTo>
                    <a:pt x="1051419" y="1273736"/>
                    <a:pt x="1052639" y="1206586"/>
                    <a:pt x="1054796" y="1139530"/>
                  </a:cubicBezTo>
                  <a:cubicBezTo>
                    <a:pt x="1055546" y="1117210"/>
                    <a:pt x="1045230" y="1087949"/>
                    <a:pt x="1087339" y="1088043"/>
                  </a:cubicBezTo>
                  <a:cubicBezTo>
                    <a:pt x="1103095" y="1088043"/>
                    <a:pt x="1096155" y="1067598"/>
                    <a:pt x="1096530" y="1056437"/>
                  </a:cubicBezTo>
                  <a:cubicBezTo>
                    <a:pt x="1098781" y="978690"/>
                    <a:pt x="1095873" y="900755"/>
                    <a:pt x="1105908" y="823195"/>
                  </a:cubicBezTo>
                  <a:cubicBezTo>
                    <a:pt x="1110035" y="791120"/>
                    <a:pt x="1115099" y="766361"/>
                    <a:pt x="1156646" y="768987"/>
                  </a:cubicBezTo>
                  <a:cubicBezTo>
                    <a:pt x="1177935" y="770300"/>
                    <a:pt x="1199693" y="763548"/>
                    <a:pt x="1221263" y="760359"/>
                  </a:cubicBezTo>
                  <a:cubicBezTo>
                    <a:pt x="1247711" y="756514"/>
                    <a:pt x="1280254" y="740383"/>
                    <a:pt x="1279410" y="790089"/>
                  </a:cubicBezTo>
                  <a:cubicBezTo>
                    <a:pt x="1279410" y="791402"/>
                    <a:pt x="1280535" y="793653"/>
                    <a:pt x="1281661" y="794028"/>
                  </a:cubicBezTo>
                  <a:cubicBezTo>
                    <a:pt x="1364472" y="822163"/>
                    <a:pt x="1334274" y="908820"/>
                    <a:pt x="1368505" y="963309"/>
                  </a:cubicBezTo>
                  <a:cubicBezTo>
                    <a:pt x="1433217" y="1066378"/>
                    <a:pt x="1392327" y="1183890"/>
                    <a:pt x="1395046" y="1294463"/>
                  </a:cubicBezTo>
                  <a:cubicBezTo>
                    <a:pt x="1400204" y="1505103"/>
                    <a:pt x="1393171" y="1716024"/>
                    <a:pt x="1390357" y="1926852"/>
                  </a:cubicBezTo>
                  <a:cubicBezTo>
                    <a:pt x="1390076" y="1948235"/>
                    <a:pt x="1390169" y="1962397"/>
                    <a:pt x="1418117" y="1962678"/>
                  </a:cubicBezTo>
                  <a:cubicBezTo>
                    <a:pt x="1449723" y="1962959"/>
                    <a:pt x="1443252" y="1942327"/>
                    <a:pt x="1443252" y="1924789"/>
                  </a:cubicBezTo>
                  <a:cubicBezTo>
                    <a:pt x="1443814" y="1699800"/>
                    <a:pt x="1444096" y="1474810"/>
                    <a:pt x="1444564" y="1249821"/>
                  </a:cubicBezTo>
                  <a:cubicBezTo>
                    <a:pt x="1444752" y="1172074"/>
                    <a:pt x="1448128" y="1094232"/>
                    <a:pt x="1444564" y="1016672"/>
                  </a:cubicBezTo>
                  <a:cubicBezTo>
                    <a:pt x="1442876" y="980941"/>
                    <a:pt x="1453287" y="964716"/>
                    <a:pt x="1487049" y="960871"/>
                  </a:cubicBezTo>
                  <a:cubicBezTo>
                    <a:pt x="1494833" y="959933"/>
                    <a:pt x="1502430" y="957776"/>
                    <a:pt x="1507494" y="945490"/>
                  </a:cubicBezTo>
                  <a:cubicBezTo>
                    <a:pt x="1474013" y="931047"/>
                    <a:pt x="1469793" y="901786"/>
                    <a:pt x="1472419" y="868493"/>
                  </a:cubicBezTo>
                  <a:cubicBezTo>
                    <a:pt x="1474388" y="843640"/>
                    <a:pt x="1475232" y="818318"/>
                    <a:pt x="1472512" y="793559"/>
                  </a:cubicBezTo>
                  <a:cubicBezTo>
                    <a:pt x="1467448" y="747979"/>
                    <a:pt x="1476451" y="713654"/>
                    <a:pt x="1529252" y="707558"/>
                  </a:cubicBezTo>
                  <a:cubicBezTo>
                    <a:pt x="1545852" y="705589"/>
                    <a:pt x="1548665" y="695366"/>
                    <a:pt x="1547915" y="681392"/>
                  </a:cubicBezTo>
                  <a:cubicBezTo>
                    <a:pt x="1547446" y="672014"/>
                    <a:pt x="1545946" y="661979"/>
                    <a:pt x="1548572" y="653351"/>
                  </a:cubicBezTo>
                  <a:cubicBezTo>
                    <a:pt x="1558513" y="620901"/>
                    <a:pt x="1522968" y="574009"/>
                    <a:pt x="1573237" y="555815"/>
                  </a:cubicBezTo>
                  <a:cubicBezTo>
                    <a:pt x="1607281" y="543529"/>
                    <a:pt x="1640856" y="522896"/>
                    <a:pt x="1680527" y="531149"/>
                  </a:cubicBezTo>
                  <a:cubicBezTo>
                    <a:pt x="1708474" y="536870"/>
                    <a:pt x="1708193" y="513987"/>
                    <a:pt x="1705567" y="499263"/>
                  </a:cubicBezTo>
                  <a:cubicBezTo>
                    <a:pt x="1696939" y="450870"/>
                    <a:pt x="1743175" y="423954"/>
                    <a:pt x="1749740" y="380156"/>
                  </a:cubicBezTo>
                  <a:cubicBezTo>
                    <a:pt x="1752366" y="362337"/>
                    <a:pt x="1788754" y="371622"/>
                    <a:pt x="1809856" y="369559"/>
                  </a:cubicBezTo>
                  <a:cubicBezTo>
                    <a:pt x="1830582" y="367589"/>
                    <a:pt x="1826174" y="386440"/>
                    <a:pt x="1833020" y="397225"/>
                  </a:cubicBezTo>
                  <a:cubicBezTo>
                    <a:pt x="1856654" y="434458"/>
                    <a:pt x="1872691" y="473378"/>
                    <a:pt x="1875223" y="517738"/>
                  </a:cubicBezTo>
                  <a:cubicBezTo>
                    <a:pt x="1875880" y="528899"/>
                    <a:pt x="1885446" y="527586"/>
                    <a:pt x="1892949" y="526273"/>
                  </a:cubicBezTo>
                  <a:cubicBezTo>
                    <a:pt x="1926805" y="520364"/>
                    <a:pt x="1956910" y="537245"/>
                    <a:pt x="1988890" y="541184"/>
                  </a:cubicBezTo>
                  <a:cubicBezTo>
                    <a:pt x="2021621" y="545311"/>
                    <a:pt x="2035501" y="559285"/>
                    <a:pt x="2029124" y="593235"/>
                  </a:cubicBezTo>
                  <a:cubicBezTo>
                    <a:pt x="2026029" y="609929"/>
                    <a:pt x="2030343" y="627935"/>
                    <a:pt x="2027248" y="644629"/>
                  </a:cubicBezTo>
                  <a:cubicBezTo>
                    <a:pt x="2019746" y="684862"/>
                    <a:pt x="2038221" y="702775"/>
                    <a:pt x="2075829" y="704745"/>
                  </a:cubicBezTo>
                  <a:cubicBezTo>
                    <a:pt x="2100588" y="706058"/>
                    <a:pt x="2107153" y="719188"/>
                    <a:pt x="2106496" y="741696"/>
                  </a:cubicBezTo>
                  <a:cubicBezTo>
                    <a:pt x="2104996" y="790089"/>
                    <a:pt x="2105090" y="838482"/>
                    <a:pt x="2104058" y="886874"/>
                  </a:cubicBezTo>
                  <a:cubicBezTo>
                    <a:pt x="2103870" y="894471"/>
                    <a:pt x="2103777" y="906569"/>
                    <a:pt x="2099463" y="908914"/>
                  </a:cubicBezTo>
                  <a:cubicBezTo>
                    <a:pt x="2042441" y="940050"/>
                    <a:pt x="2076579" y="949710"/>
                    <a:pt x="2110998" y="956463"/>
                  </a:cubicBezTo>
                  <a:cubicBezTo>
                    <a:pt x="2141853" y="962559"/>
                    <a:pt x="2129286" y="985630"/>
                    <a:pt x="2129286" y="1001010"/>
                  </a:cubicBezTo>
                  <a:cubicBezTo>
                    <a:pt x="2129474" y="1321285"/>
                    <a:pt x="2128723" y="1641559"/>
                    <a:pt x="2127598" y="1961834"/>
                  </a:cubicBezTo>
                  <a:cubicBezTo>
                    <a:pt x="2127504" y="1988844"/>
                    <a:pt x="2125535" y="2010508"/>
                    <a:pt x="2164737" y="2008351"/>
                  </a:cubicBezTo>
                  <a:cubicBezTo>
                    <a:pt x="2200750" y="2006382"/>
                    <a:pt x="2193716" y="1983592"/>
                    <a:pt x="2193528" y="1962959"/>
                  </a:cubicBezTo>
                  <a:cubicBezTo>
                    <a:pt x="2191840" y="1716118"/>
                    <a:pt x="2189590" y="1469277"/>
                    <a:pt x="2188558" y="1222530"/>
                  </a:cubicBezTo>
                  <a:cubicBezTo>
                    <a:pt x="2188370" y="1176763"/>
                    <a:pt x="2170833" y="1124056"/>
                    <a:pt x="2229073" y="1095076"/>
                  </a:cubicBezTo>
                  <a:cubicBezTo>
                    <a:pt x="2233950" y="1092638"/>
                    <a:pt x="2231324" y="1074444"/>
                    <a:pt x="2231417" y="1063565"/>
                  </a:cubicBezTo>
                  <a:cubicBezTo>
                    <a:pt x="2231605" y="983942"/>
                    <a:pt x="2232543" y="904225"/>
                    <a:pt x="2231136" y="824602"/>
                  </a:cubicBezTo>
                  <a:cubicBezTo>
                    <a:pt x="2230667" y="795997"/>
                    <a:pt x="2237701" y="780523"/>
                    <a:pt x="2269213" y="779679"/>
                  </a:cubicBezTo>
                  <a:cubicBezTo>
                    <a:pt x="2295566" y="779022"/>
                    <a:pt x="2321920" y="774239"/>
                    <a:pt x="2348179" y="770675"/>
                  </a:cubicBezTo>
                  <a:cubicBezTo>
                    <a:pt x="2373032" y="767393"/>
                    <a:pt x="2399855" y="759421"/>
                    <a:pt x="2400042" y="799842"/>
                  </a:cubicBezTo>
                  <a:cubicBezTo>
                    <a:pt x="2400042" y="802468"/>
                    <a:pt x="2402106" y="806970"/>
                    <a:pt x="2404169" y="807533"/>
                  </a:cubicBezTo>
                  <a:cubicBezTo>
                    <a:pt x="2467004" y="825446"/>
                    <a:pt x="2476195" y="875808"/>
                    <a:pt x="2479290" y="930297"/>
                  </a:cubicBezTo>
                  <a:cubicBezTo>
                    <a:pt x="2479947" y="941176"/>
                    <a:pt x="2488762" y="946709"/>
                    <a:pt x="2498985" y="946334"/>
                  </a:cubicBezTo>
                  <a:cubicBezTo>
                    <a:pt x="2522056" y="945490"/>
                    <a:pt x="2516898" y="962559"/>
                    <a:pt x="2522900" y="976251"/>
                  </a:cubicBezTo>
                  <a:cubicBezTo>
                    <a:pt x="2584141" y="1114208"/>
                    <a:pt x="2543626" y="1259481"/>
                    <a:pt x="2553943" y="1400908"/>
                  </a:cubicBezTo>
                  <a:cubicBezTo>
                    <a:pt x="2564541" y="1547118"/>
                    <a:pt x="2558913" y="1694454"/>
                    <a:pt x="2560508" y="1841321"/>
                  </a:cubicBezTo>
                  <a:cubicBezTo>
                    <a:pt x="2561445" y="1925633"/>
                    <a:pt x="2562290" y="2010039"/>
                    <a:pt x="2564165" y="2094351"/>
                  </a:cubicBezTo>
                  <a:cubicBezTo>
                    <a:pt x="2564447" y="2107856"/>
                    <a:pt x="2556944" y="2130177"/>
                    <a:pt x="2581703" y="2129802"/>
                  </a:cubicBezTo>
                  <a:cubicBezTo>
                    <a:pt x="2598209" y="2129521"/>
                    <a:pt x="2621186" y="2143495"/>
                    <a:pt x="2628033" y="2108794"/>
                  </a:cubicBezTo>
                  <a:cubicBezTo>
                    <a:pt x="2634035" y="2078220"/>
                    <a:pt x="2665359" y="2093038"/>
                    <a:pt x="2683459" y="2094445"/>
                  </a:cubicBezTo>
                  <a:cubicBezTo>
                    <a:pt x="2724068" y="2097634"/>
                    <a:pt x="2738980" y="2085723"/>
                    <a:pt x="2736354" y="2043051"/>
                  </a:cubicBezTo>
                  <a:cubicBezTo>
                    <a:pt x="2732602" y="1980778"/>
                    <a:pt x="2738605" y="1917943"/>
                    <a:pt x="2734478" y="1855670"/>
                  </a:cubicBezTo>
                  <a:cubicBezTo>
                    <a:pt x="2730164" y="1789833"/>
                    <a:pt x="2741887" y="1728404"/>
                    <a:pt x="2767490" y="1668569"/>
                  </a:cubicBezTo>
                  <a:cubicBezTo>
                    <a:pt x="2770867" y="1660785"/>
                    <a:pt x="2775087" y="1655627"/>
                    <a:pt x="2784841" y="1658722"/>
                  </a:cubicBezTo>
                  <a:cubicBezTo>
                    <a:pt x="2857242" y="1681980"/>
                    <a:pt x="2907229" y="1643154"/>
                    <a:pt x="2911450" y="1557247"/>
                  </a:cubicBezTo>
                  <a:cubicBezTo>
                    <a:pt x="2936490" y="1575254"/>
                    <a:pt x="2926924" y="1604889"/>
                    <a:pt x="2939398" y="1626460"/>
                  </a:cubicBezTo>
                  <a:cubicBezTo>
                    <a:pt x="2960781" y="1663317"/>
                    <a:pt x="2990698" y="1663130"/>
                    <a:pt x="3024273" y="1661254"/>
                  </a:cubicBezTo>
                  <a:cubicBezTo>
                    <a:pt x="3028493" y="1661067"/>
                    <a:pt x="3032901" y="1656471"/>
                    <a:pt x="3036558" y="1657221"/>
                  </a:cubicBezTo>
                  <a:cubicBezTo>
                    <a:pt x="3094048" y="1669695"/>
                    <a:pt x="3101176" y="1668663"/>
                    <a:pt x="3162886" y="1638277"/>
                  </a:cubicBezTo>
                  <a:cubicBezTo>
                    <a:pt x="3166169" y="1636682"/>
                    <a:pt x="3172265" y="1635745"/>
                    <a:pt x="3174422" y="1637620"/>
                  </a:cubicBezTo>
                  <a:cubicBezTo>
                    <a:pt x="3225066" y="1680949"/>
                    <a:pt x="3286307" y="1670445"/>
                    <a:pt x="3345204" y="1672321"/>
                  </a:cubicBezTo>
                  <a:cubicBezTo>
                    <a:pt x="3375496" y="1673259"/>
                    <a:pt x="3407852" y="1664724"/>
                    <a:pt x="3432611" y="1693141"/>
                  </a:cubicBezTo>
                  <a:cubicBezTo>
                    <a:pt x="3439926" y="1701582"/>
                    <a:pt x="3454087" y="1701019"/>
                    <a:pt x="3459808" y="1687983"/>
                  </a:cubicBezTo>
                  <a:cubicBezTo>
                    <a:pt x="3484286" y="1631618"/>
                    <a:pt x="3517673" y="1577880"/>
                    <a:pt x="3515423" y="1513168"/>
                  </a:cubicBezTo>
                  <a:cubicBezTo>
                    <a:pt x="3512140" y="1419290"/>
                    <a:pt x="3527802" y="1327475"/>
                    <a:pt x="3543371" y="1235566"/>
                  </a:cubicBezTo>
                  <a:cubicBezTo>
                    <a:pt x="3546184" y="1218966"/>
                    <a:pt x="3549842" y="1200209"/>
                    <a:pt x="3559783" y="1187642"/>
                  </a:cubicBezTo>
                  <a:cubicBezTo>
                    <a:pt x="3612208" y="1120961"/>
                    <a:pt x="3636686" y="1044526"/>
                    <a:pt x="3640813" y="946897"/>
                  </a:cubicBezTo>
                  <a:cubicBezTo>
                    <a:pt x="3669323" y="994164"/>
                    <a:pt x="3664165" y="1035054"/>
                    <a:pt x="3675794" y="1071349"/>
                  </a:cubicBezTo>
                  <a:cubicBezTo>
                    <a:pt x="3684047" y="1096858"/>
                    <a:pt x="3691738" y="1119085"/>
                    <a:pt x="3709463" y="1140187"/>
                  </a:cubicBezTo>
                  <a:cubicBezTo>
                    <a:pt x="3754855" y="1194019"/>
                    <a:pt x="3757762" y="1262576"/>
                    <a:pt x="3770423" y="1328225"/>
                  </a:cubicBezTo>
                  <a:cubicBezTo>
                    <a:pt x="3783178" y="1394062"/>
                    <a:pt x="3778113" y="1460086"/>
                    <a:pt x="3781677" y="1526017"/>
                  </a:cubicBezTo>
                  <a:cubicBezTo>
                    <a:pt x="3782521" y="1542241"/>
                    <a:pt x="3784585" y="1556778"/>
                    <a:pt x="3797152" y="1568126"/>
                  </a:cubicBezTo>
                  <a:cubicBezTo>
                    <a:pt x="3784772" y="1613424"/>
                    <a:pt x="3814595" y="1640340"/>
                    <a:pt x="3841137" y="1668663"/>
                  </a:cubicBezTo>
                  <a:cubicBezTo>
                    <a:pt x="3845920" y="1724934"/>
                    <a:pt x="3891030" y="1697642"/>
                    <a:pt x="3912413" y="1695485"/>
                  </a:cubicBezTo>
                  <a:cubicBezTo>
                    <a:pt x="3952928" y="1691453"/>
                    <a:pt x="3991942" y="1672321"/>
                    <a:pt x="4031613" y="1659472"/>
                  </a:cubicBezTo>
                  <a:cubicBezTo>
                    <a:pt x="4044180" y="1659003"/>
                    <a:pt x="4056654" y="1658628"/>
                    <a:pt x="4069221" y="1658159"/>
                  </a:cubicBezTo>
                  <a:cubicBezTo>
                    <a:pt x="4085821" y="1662286"/>
                    <a:pt x="4102046" y="1664161"/>
                    <a:pt x="4116301" y="1651500"/>
                  </a:cubicBezTo>
                  <a:cubicBezTo>
                    <a:pt x="4122397" y="1650469"/>
                    <a:pt x="4128586" y="1649437"/>
                    <a:pt x="4134682" y="1648406"/>
                  </a:cubicBezTo>
                  <a:cubicBezTo>
                    <a:pt x="4140778" y="1649906"/>
                    <a:pt x="4146875" y="1651407"/>
                    <a:pt x="4152971" y="1652813"/>
                  </a:cubicBezTo>
                  <a:cubicBezTo>
                    <a:pt x="4171258" y="1665099"/>
                    <a:pt x="4191047" y="1658347"/>
                    <a:pt x="4210367" y="1657503"/>
                  </a:cubicBezTo>
                  <a:cubicBezTo>
                    <a:pt x="4223590" y="1666506"/>
                    <a:pt x="4233250" y="1696705"/>
                    <a:pt x="4253414" y="1663505"/>
                  </a:cubicBezTo>
                  <a:cubicBezTo>
                    <a:pt x="4256603" y="1658347"/>
                    <a:pt x="4269264" y="1659847"/>
                    <a:pt x="4272640" y="1668663"/>
                  </a:cubicBezTo>
                  <a:cubicBezTo>
                    <a:pt x="4282206" y="1693328"/>
                    <a:pt x="4293272" y="1679636"/>
                    <a:pt x="4302369" y="1669601"/>
                  </a:cubicBezTo>
                  <a:cubicBezTo>
                    <a:pt x="4307715" y="1663692"/>
                    <a:pt x="4312029" y="1658722"/>
                    <a:pt x="4320095" y="1656190"/>
                  </a:cubicBezTo>
                  <a:cubicBezTo>
                    <a:pt x="4380680" y="1636682"/>
                    <a:pt x="4383493" y="1632837"/>
                    <a:pt x="4390996" y="1567001"/>
                  </a:cubicBezTo>
                  <a:cubicBezTo>
                    <a:pt x="4410409" y="1643529"/>
                    <a:pt x="4454019" y="1679167"/>
                    <a:pt x="4542364" y="1662661"/>
                  </a:cubicBezTo>
                  <a:cubicBezTo>
                    <a:pt x="4540864" y="1661911"/>
                    <a:pt x="4534768" y="1673071"/>
                    <a:pt x="4537769" y="1676635"/>
                  </a:cubicBezTo>
                  <a:cubicBezTo>
                    <a:pt x="4600792" y="1752694"/>
                    <a:pt x="4569656" y="1842821"/>
                    <a:pt x="4575564" y="1927133"/>
                  </a:cubicBezTo>
                  <a:cubicBezTo>
                    <a:pt x="4578659" y="1970649"/>
                    <a:pt x="4577909" y="2014634"/>
                    <a:pt x="4575564" y="2058338"/>
                  </a:cubicBezTo>
                  <a:cubicBezTo>
                    <a:pt x="4573876" y="2089287"/>
                    <a:pt x="4587850" y="2093789"/>
                    <a:pt x="4614391" y="2094164"/>
                  </a:cubicBezTo>
                  <a:cubicBezTo>
                    <a:pt x="4641589" y="2094539"/>
                    <a:pt x="4650779" y="2084785"/>
                    <a:pt x="4649279" y="2058807"/>
                  </a:cubicBezTo>
                  <a:cubicBezTo>
                    <a:pt x="4647872" y="2033860"/>
                    <a:pt x="4651154" y="2008539"/>
                    <a:pt x="4648341" y="1983873"/>
                  </a:cubicBezTo>
                  <a:cubicBezTo>
                    <a:pt x="4643839" y="1944953"/>
                    <a:pt x="4653499" y="1927040"/>
                    <a:pt x="4697672" y="1931823"/>
                  </a:cubicBezTo>
                  <a:cubicBezTo>
                    <a:pt x="4723744" y="1934636"/>
                    <a:pt x="4735842" y="1940826"/>
                    <a:pt x="4731809" y="1967179"/>
                  </a:cubicBezTo>
                  <a:cubicBezTo>
                    <a:pt x="4727589" y="1994846"/>
                    <a:pt x="4740531" y="1999348"/>
                    <a:pt x="4765853" y="2000473"/>
                  </a:cubicBezTo>
                  <a:cubicBezTo>
                    <a:pt x="4870141" y="2005350"/>
                    <a:pt x="4974149" y="1991751"/>
                    <a:pt x="5078625" y="1998691"/>
                  </a:cubicBezTo>
                  <a:cubicBezTo>
                    <a:pt x="5121672" y="2001505"/>
                    <a:pt x="5160217" y="1972431"/>
                    <a:pt x="5201201" y="1959395"/>
                  </a:cubicBezTo>
                  <a:cubicBezTo>
                    <a:pt x="5244530" y="1945609"/>
                    <a:pt x="5254002" y="1958551"/>
                    <a:pt x="5257941" y="1996159"/>
                  </a:cubicBezTo>
                  <a:cubicBezTo>
                    <a:pt x="5263568" y="2050835"/>
                    <a:pt x="5316463" y="2073625"/>
                    <a:pt x="5368888" y="2048209"/>
                  </a:cubicBezTo>
                  <a:cubicBezTo>
                    <a:pt x="5391678" y="2037237"/>
                    <a:pt x="5418125" y="2046052"/>
                    <a:pt x="5442697" y="2049429"/>
                  </a:cubicBezTo>
                  <a:cubicBezTo>
                    <a:pt x="5499624" y="2057119"/>
                    <a:pt x="5554206" y="2080659"/>
                    <a:pt x="5612916" y="2074938"/>
                  </a:cubicBezTo>
                  <a:cubicBezTo>
                    <a:pt x="5640676" y="2072218"/>
                    <a:pt x="5639175" y="2103636"/>
                    <a:pt x="5657463" y="2110482"/>
                  </a:cubicBezTo>
                  <a:cubicBezTo>
                    <a:pt x="5710170" y="2130083"/>
                    <a:pt x="5758751" y="2157562"/>
                    <a:pt x="5807894" y="2184385"/>
                  </a:cubicBezTo>
                  <a:cubicBezTo>
                    <a:pt x="5835091" y="2199296"/>
                    <a:pt x="5833403" y="2177539"/>
                    <a:pt x="5833872" y="2159157"/>
                  </a:cubicBezTo>
                  <a:cubicBezTo>
                    <a:pt x="5837718" y="2003099"/>
                    <a:pt x="5842219" y="1847041"/>
                    <a:pt x="5846252" y="1690890"/>
                  </a:cubicBezTo>
                  <a:cubicBezTo>
                    <a:pt x="5848221" y="1614362"/>
                    <a:pt x="5850660" y="1537834"/>
                    <a:pt x="5850660" y="1461305"/>
                  </a:cubicBezTo>
                  <a:cubicBezTo>
                    <a:pt x="5850660" y="1430544"/>
                    <a:pt x="5859006" y="1404472"/>
                    <a:pt x="5877107" y="1376055"/>
                  </a:cubicBezTo>
                  <a:cubicBezTo>
                    <a:pt x="5900366" y="1401658"/>
                    <a:pt x="5904117" y="1429512"/>
                    <a:pt x="5904679" y="1458961"/>
                  </a:cubicBezTo>
                  <a:cubicBezTo>
                    <a:pt x="5909088" y="1682262"/>
                    <a:pt x="5913589" y="1905563"/>
                    <a:pt x="5918466" y="2128958"/>
                  </a:cubicBezTo>
                  <a:cubicBezTo>
                    <a:pt x="5919966" y="2198077"/>
                    <a:pt x="5920248" y="2193669"/>
                    <a:pt x="5987210" y="2190762"/>
                  </a:cubicBezTo>
                  <a:cubicBezTo>
                    <a:pt x="6119634" y="2185041"/>
                    <a:pt x="6245211" y="2149684"/>
                    <a:pt x="6369664" y="2109638"/>
                  </a:cubicBezTo>
                  <a:cubicBezTo>
                    <a:pt x="6486988" y="2071937"/>
                    <a:pt x="6595591" y="2014166"/>
                    <a:pt x="6703068" y="1954519"/>
                  </a:cubicBezTo>
                  <a:cubicBezTo>
                    <a:pt x="6894951" y="1848073"/>
                    <a:pt x="7087398" y="1742753"/>
                    <a:pt x="7279562" y="1636776"/>
                  </a:cubicBezTo>
                  <a:cubicBezTo>
                    <a:pt x="7350369" y="1597762"/>
                    <a:pt x="7420896" y="1558185"/>
                    <a:pt x="7491515" y="1518889"/>
                  </a:cubicBezTo>
                  <a:cubicBezTo>
                    <a:pt x="7500519" y="1517107"/>
                    <a:pt x="7507928" y="1513262"/>
                    <a:pt x="7510835" y="1503790"/>
                  </a:cubicBezTo>
                  <a:cubicBezTo>
                    <a:pt x="7516931" y="1503415"/>
                    <a:pt x="7523027" y="1503133"/>
                    <a:pt x="7529123" y="1502758"/>
                  </a:cubicBezTo>
                  <a:cubicBezTo>
                    <a:pt x="7536907" y="1528455"/>
                    <a:pt x="7499393" y="1527236"/>
                    <a:pt x="7501269" y="1549463"/>
                  </a:cubicBezTo>
                  <a:cubicBezTo>
                    <a:pt x="7499674" y="1550588"/>
                    <a:pt x="7498080" y="1551714"/>
                    <a:pt x="7496486" y="1552839"/>
                  </a:cubicBezTo>
                  <a:cubicBezTo>
                    <a:pt x="7467225" y="1550213"/>
                    <a:pt x="7443216" y="1567188"/>
                    <a:pt x="7433838" y="1588759"/>
                  </a:cubicBezTo>
                  <a:cubicBezTo>
                    <a:pt x="7427460" y="1603295"/>
                    <a:pt x="7455877" y="1616894"/>
                    <a:pt x="7468632" y="1631055"/>
                  </a:cubicBezTo>
                  <a:cubicBezTo>
                    <a:pt x="7474540" y="1637620"/>
                    <a:pt x="7490015" y="1638277"/>
                    <a:pt x="7483356" y="1653282"/>
                  </a:cubicBezTo>
                  <a:cubicBezTo>
                    <a:pt x="7468819" y="1642122"/>
                    <a:pt x="7451470" y="1633306"/>
                    <a:pt x="7440402" y="1619332"/>
                  </a:cubicBezTo>
                  <a:cubicBezTo>
                    <a:pt x="7419676" y="1593166"/>
                    <a:pt x="7401482" y="1595136"/>
                    <a:pt x="7380287" y="1617175"/>
                  </a:cubicBezTo>
                  <a:cubicBezTo>
                    <a:pt x="7371940" y="1625897"/>
                    <a:pt x="7362186" y="1633306"/>
                    <a:pt x="7353089" y="1641372"/>
                  </a:cubicBezTo>
                  <a:cubicBezTo>
                    <a:pt x="7351026" y="1644279"/>
                    <a:pt x="7348869" y="1647280"/>
                    <a:pt x="7346806" y="1650187"/>
                  </a:cubicBezTo>
                  <a:cubicBezTo>
                    <a:pt x="7315106" y="1649437"/>
                    <a:pt x="7293911" y="1664724"/>
                    <a:pt x="7281156" y="1693047"/>
                  </a:cubicBezTo>
                  <a:cubicBezTo>
                    <a:pt x="7279374" y="1695204"/>
                    <a:pt x="7277593" y="1697361"/>
                    <a:pt x="7275998" y="1699706"/>
                  </a:cubicBezTo>
                  <a:cubicBezTo>
                    <a:pt x="7251614" y="1691078"/>
                    <a:pt x="7237359" y="1711429"/>
                    <a:pt x="7219353" y="1720151"/>
                  </a:cubicBezTo>
                  <a:cubicBezTo>
                    <a:pt x="7190373" y="1734312"/>
                    <a:pt x="7209974" y="1743878"/>
                    <a:pt x="7223854" y="1753257"/>
                  </a:cubicBezTo>
                  <a:cubicBezTo>
                    <a:pt x="7225917" y="1757477"/>
                    <a:pt x="7228075" y="1761697"/>
                    <a:pt x="7230138" y="1765918"/>
                  </a:cubicBezTo>
                  <a:cubicBezTo>
                    <a:pt x="7214663" y="1772576"/>
                    <a:pt x="7209974" y="1756727"/>
                    <a:pt x="7200126" y="1751569"/>
                  </a:cubicBezTo>
                  <a:cubicBezTo>
                    <a:pt x="7170585" y="1736188"/>
                    <a:pt x="7156235" y="1764511"/>
                    <a:pt x="7137291" y="1775390"/>
                  </a:cubicBezTo>
                  <a:cubicBezTo>
                    <a:pt x="7118909" y="1785894"/>
                    <a:pt x="7145638" y="1792271"/>
                    <a:pt x="7145638" y="1802681"/>
                  </a:cubicBezTo>
                  <a:cubicBezTo>
                    <a:pt x="7114501" y="1788989"/>
                    <a:pt x="7089180" y="1799305"/>
                    <a:pt x="7064514" y="1819750"/>
                  </a:cubicBezTo>
                  <a:cubicBezTo>
                    <a:pt x="7042006" y="1838413"/>
                    <a:pt x="7081301" y="1844978"/>
                    <a:pt x="7070516" y="1860171"/>
                  </a:cubicBezTo>
                  <a:cubicBezTo>
                    <a:pt x="7039192" y="1825940"/>
                    <a:pt x="7008243" y="1847604"/>
                    <a:pt x="6989486" y="1869925"/>
                  </a:cubicBezTo>
                  <a:cubicBezTo>
                    <a:pt x="6964165" y="1899936"/>
                    <a:pt x="7007024" y="1901812"/>
                    <a:pt x="7018653" y="1917005"/>
                  </a:cubicBezTo>
                  <a:cubicBezTo>
                    <a:pt x="7020529" y="1919443"/>
                    <a:pt x="7022029" y="1921975"/>
                    <a:pt x="7023718" y="1924507"/>
                  </a:cubicBezTo>
                  <a:cubicBezTo>
                    <a:pt x="7006649" y="1932198"/>
                    <a:pt x="7001678" y="1917286"/>
                    <a:pt x="6994176" y="1908095"/>
                  </a:cubicBezTo>
                  <a:cubicBezTo>
                    <a:pt x="6965008" y="1872645"/>
                    <a:pt x="6938749" y="1897779"/>
                    <a:pt x="6918491" y="1915973"/>
                  </a:cubicBezTo>
                  <a:cubicBezTo>
                    <a:pt x="6895232" y="1936887"/>
                    <a:pt x="6926463" y="1947203"/>
                    <a:pt x="6935466" y="1961459"/>
                  </a:cubicBezTo>
                  <a:cubicBezTo>
                    <a:pt x="6939593" y="1968117"/>
                    <a:pt x="6953285" y="1968305"/>
                    <a:pt x="6948690" y="1980966"/>
                  </a:cubicBezTo>
                  <a:cubicBezTo>
                    <a:pt x="6931715" y="1978809"/>
                    <a:pt x="6921493" y="1965960"/>
                    <a:pt x="6912864" y="1954050"/>
                  </a:cubicBezTo>
                  <a:cubicBezTo>
                    <a:pt x="6883603" y="1913253"/>
                    <a:pt x="6864378" y="1951049"/>
                    <a:pt x="6845808" y="1963991"/>
                  </a:cubicBezTo>
                  <a:cubicBezTo>
                    <a:pt x="6816923" y="1984061"/>
                    <a:pt x="6849466" y="1994002"/>
                    <a:pt x="6858188" y="2005537"/>
                  </a:cubicBezTo>
                  <a:cubicBezTo>
                    <a:pt x="6887543" y="2044364"/>
                    <a:pt x="6936967" y="2064997"/>
                    <a:pt x="6956756" y="2112827"/>
                  </a:cubicBezTo>
                  <a:cubicBezTo>
                    <a:pt x="6921117" y="2079909"/>
                    <a:pt x="6885479" y="2046990"/>
                    <a:pt x="6849841" y="2014072"/>
                  </a:cubicBezTo>
                  <a:cubicBezTo>
                    <a:pt x="6837180" y="2002349"/>
                    <a:pt x="6828646" y="1978715"/>
                    <a:pt x="6806981" y="1988562"/>
                  </a:cubicBezTo>
                  <a:cubicBezTo>
                    <a:pt x="6786349" y="1997941"/>
                    <a:pt x="6757838" y="2004037"/>
                    <a:pt x="6760089" y="2037143"/>
                  </a:cubicBezTo>
                  <a:cubicBezTo>
                    <a:pt x="6760089" y="2037143"/>
                    <a:pt x="6761121" y="2036299"/>
                    <a:pt x="6761121" y="2036299"/>
                  </a:cubicBezTo>
                  <a:cubicBezTo>
                    <a:pt x="6726983" y="2037706"/>
                    <a:pt x="6693689" y="2040425"/>
                    <a:pt x="6686281" y="2083848"/>
                  </a:cubicBezTo>
                  <a:cubicBezTo>
                    <a:pt x="6655801" y="2081878"/>
                    <a:pt x="6642764" y="2104105"/>
                    <a:pt x="6630573" y="2125675"/>
                  </a:cubicBezTo>
                  <a:cubicBezTo>
                    <a:pt x="6624195" y="2136836"/>
                    <a:pt x="6625789" y="2149872"/>
                    <a:pt x="6634136" y="2160845"/>
                  </a:cubicBezTo>
                  <a:cubicBezTo>
                    <a:pt x="6649704" y="2181196"/>
                    <a:pt x="6731016" y="2198077"/>
                    <a:pt x="6752211" y="2184666"/>
                  </a:cubicBezTo>
                  <a:cubicBezTo>
                    <a:pt x="6754181" y="2183447"/>
                    <a:pt x="6750617" y="2173412"/>
                    <a:pt x="6749585" y="2167503"/>
                  </a:cubicBezTo>
                  <a:cubicBezTo>
                    <a:pt x="6792539" y="2200140"/>
                    <a:pt x="6840088" y="2189262"/>
                    <a:pt x="6889887" y="2186073"/>
                  </a:cubicBezTo>
                  <a:cubicBezTo>
                    <a:pt x="6881071" y="2169754"/>
                    <a:pt x="6865034" y="2165159"/>
                    <a:pt x="6862783" y="2150060"/>
                  </a:cubicBezTo>
                  <a:cubicBezTo>
                    <a:pt x="6864284" y="2148840"/>
                    <a:pt x="6865785" y="2147527"/>
                    <a:pt x="6867379" y="2146308"/>
                  </a:cubicBezTo>
                  <a:cubicBezTo>
                    <a:pt x="6910426" y="2197983"/>
                    <a:pt x="6964446" y="2196483"/>
                    <a:pt x="7021936" y="2178007"/>
                  </a:cubicBezTo>
                  <a:cubicBezTo>
                    <a:pt x="7057949" y="2194045"/>
                    <a:pt x="7096213" y="2190387"/>
                    <a:pt x="7134102" y="2190950"/>
                  </a:cubicBezTo>
                  <a:cubicBezTo>
                    <a:pt x="7160081" y="2191325"/>
                    <a:pt x="7151077" y="2179414"/>
                    <a:pt x="7144043" y="2167222"/>
                  </a:cubicBezTo>
                  <a:cubicBezTo>
                    <a:pt x="7146763" y="2166284"/>
                    <a:pt x="7151359" y="2163846"/>
                    <a:pt x="7151921" y="2164502"/>
                  </a:cubicBezTo>
                  <a:cubicBezTo>
                    <a:pt x="7184464" y="2206424"/>
                    <a:pt x="7230606" y="2190012"/>
                    <a:pt x="7272153" y="2192638"/>
                  </a:cubicBezTo>
                  <a:cubicBezTo>
                    <a:pt x="7295693" y="2194138"/>
                    <a:pt x="7279749" y="2175194"/>
                    <a:pt x="7284908" y="2167128"/>
                  </a:cubicBezTo>
                  <a:cubicBezTo>
                    <a:pt x="7325798" y="2207831"/>
                    <a:pt x="7375316" y="2192263"/>
                    <a:pt x="7422302" y="2192825"/>
                  </a:cubicBezTo>
                  <a:cubicBezTo>
                    <a:pt x="7423990" y="2169004"/>
                    <a:pt x="7387789" y="2173506"/>
                    <a:pt x="7397824" y="2148559"/>
                  </a:cubicBezTo>
                  <a:cubicBezTo>
                    <a:pt x="7441903" y="2198077"/>
                    <a:pt x="7497049" y="2205017"/>
                    <a:pt x="7560728" y="2192075"/>
                  </a:cubicBezTo>
                  <a:cubicBezTo>
                    <a:pt x="7549756" y="2169660"/>
                    <a:pt x="7520213" y="2165253"/>
                    <a:pt x="7519463" y="2139181"/>
                  </a:cubicBezTo>
                  <a:cubicBezTo>
                    <a:pt x="7524715" y="2142275"/>
                    <a:pt x="7531655" y="2144151"/>
                    <a:pt x="7534844" y="2148653"/>
                  </a:cubicBezTo>
                  <a:cubicBezTo>
                    <a:pt x="7570107" y="2199672"/>
                    <a:pt x="7622251" y="2199484"/>
                    <a:pt x="7676365" y="2199484"/>
                  </a:cubicBezTo>
                  <a:cubicBezTo>
                    <a:pt x="7697373" y="2199484"/>
                    <a:pt x="7693903" y="2186823"/>
                    <a:pt x="7697935" y="2176413"/>
                  </a:cubicBezTo>
                  <a:cubicBezTo>
                    <a:pt x="7735261" y="2217209"/>
                    <a:pt x="7784217" y="2200797"/>
                    <a:pt x="7829140" y="2202110"/>
                  </a:cubicBezTo>
                  <a:cubicBezTo>
                    <a:pt x="7837675" y="2202391"/>
                    <a:pt x="7827640" y="2192544"/>
                    <a:pt x="7829515" y="2187480"/>
                  </a:cubicBezTo>
                  <a:cubicBezTo>
                    <a:pt x="7867967" y="2203517"/>
                    <a:pt x="7908013" y="2208112"/>
                    <a:pt x="7949466" y="2206049"/>
                  </a:cubicBezTo>
                  <a:cubicBezTo>
                    <a:pt x="7963908" y="2205299"/>
                    <a:pt x="7973568" y="2204173"/>
                    <a:pt x="7970192" y="2186635"/>
                  </a:cubicBezTo>
                  <a:cubicBezTo>
                    <a:pt x="7970192" y="2186635"/>
                    <a:pt x="7969254" y="2187480"/>
                    <a:pt x="7969254" y="2187480"/>
                  </a:cubicBezTo>
                  <a:cubicBezTo>
                    <a:pt x="8015209" y="2207831"/>
                    <a:pt x="8061632" y="2221148"/>
                    <a:pt x="8110306" y="2195639"/>
                  </a:cubicBezTo>
                  <a:cubicBezTo>
                    <a:pt x="8146132" y="2213458"/>
                    <a:pt x="8185146" y="2211395"/>
                    <a:pt x="8223598" y="2215240"/>
                  </a:cubicBezTo>
                  <a:cubicBezTo>
                    <a:pt x="8243293" y="2217209"/>
                    <a:pt x="8244231" y="2203611"/>
                    <a:pt x="8251452" y="2194138"/>
                  </a:cubicBezTo>
                  <a:cubicBezTo>
                    <a:pt x="8270115" y="2209144"/>
                    <a:pt x="8290654" y="2215521"/>
                    <a:pt x="8315413" y="2216459"/>
                  </a:cubicBezTo>
                  <a:cubicBezTo>
                    <a:pt x="8419983" y="2220304"/>
                    <a:pt x="8524459" y="2226588"/>
                    <a:pt x="8628935" y="2231933"/>
                  </a:cubicBezTo>
                  <a:cubicBezTo>
                    <a:pt x="8635218" y="2232215"/>
                    <a:pt x="8641408" y="2232402"/>
                    <a:pt x="8647692" y="2232496"/>
                  </a:cubicBezTo>
                  <a:cubicBezTo>
                    <a:pt x="8725439" y="2233715"/>
                    <a:pt x="8737913" y="2225931"/>
                    <a:pt x="8726096" y="2150997"/>
                  </a:cubicBezTo>
                  <a:cubicBezTo>
                    <a:pt x="8720093" y="2112921"/>
                    <a:pt x="8738663" y="2084879"/>
                    <a:pt x="8742508" y="2051773"/>
                  </a:cubicBezTo>
                  <a:cubicBezTo>
                    <a:pt x="8754325" y="1950017"/>
                    <a:pt x="8780303" y="1849949"/>
                    <a:pt x="8772800" y="1746223"/>
                  </a:cubicBezTo>
                  <a:cubicBezTo>
                    <a:pt x="8771957" y="1734875"/>
                    <a:pt x="8777396" y="1725403"/>
                    <a:pt x="8788932" y="1717337"/>
                  </a:cubicBezTo>
                  <a:cubicBezTo>
                    <a:pt x="8809189" y="1731968"/>
                    <a:pt x="8804968" y="1755226"/>
                    <a:pt x="8807595" y="1775015"/>
                  </a:cubicBezTo>
                  <a:cubicBezTo>
                    <a:pt x="8821100" y="1876302"/>
                    <a:pt x="8824851" y="1980122"/>
                    <a:pt x="8850829" y="2078033"/>
                  </a:cubicBezTo>
                  <a:cubicBezTo>
                    <a:pt x="8861896" y="2119861"/>
                    <a:pt x="8858895" y="2157562"/>
                    <a:pt x="8860770" y="2196858"/>
                  </a:cubicBezTo>
                  <a:cubicBezTo>
                    <a:pt x="8862177" y="2225838"/>
                    <a:pt x="8871462" y="2234935"/>
                    <a:pt x="8899410" y="2234091"/>
                  </a:cubicBezTo>
                  <a:cubicBezTo>
                    <a:pt x="8922669" y="2233434"/>
                    <a:pt x="8940206" y="2235872"/>
                    <a:pt x="8940675" y="2202298"/>
                  </a:cubicBezTo>
                  <a:cubicBezTo>
                    <a:pt x="8941707" y="2127364"/>
                    <a:pt x="8947897" y="2052524"/>
                    <a:pt x="8950710" y="1977683"/>
                  </a:cubicBezTo>
                  <a:cubicBezTo>
                    <a:pt x="8951742" y="1950205"/>
                    <a:pt x="8972655" y="1945140"/>
                    <a:pt x="8987192" y="1930135"/>
                  </a:cubicBezTo>
                  <a:cubicBezTo>
                    <a:pt x="9024050" y="1892152"/>
                    <a:pt x="9118115" y="1908095"/>
                    <a:pt x="9100672" y="1815530"/>
                  </a:cubicBezTo>
                  <a:cubicBezTo>
                    <a:pt x="9096170" y="1791802"/>
                    <a:pt x="9157880" y="1746223"/>
                    <a:pt x="9185172" y="1748849"/>
                  </a:cubicBezTo>
                  <a:cubicBezTo>
                    <a:pt x="9217996" y="1752038"/>
                    <a:pt x="9231032" y="1740877"/>
                    <a:pt x="9226999" y="1707771"/>
                  </a:cubicBezTo>
                  <a:cubicBezTo>
                    <a:pt x="9225124" y="1692391"/>
                    <a:pt x="9226624" y="1676541"/>
                    <a:pt x="9226906" y="1660973"/>
                  </a:cubicBezTo>
                  <a:cubicBezTo>
                    <a:pt x="9227843" y="1616425"/>
                    <a:pt x="9274736" y="1585101"/>
                    <a:pt x="9313187" y="1568407"/>
                  </a:cubicBezTo>
                  <a:cubicBezTo>
                    <a:pt x="9373210" y="1542429"/>
                    <a:pt x="9432106" y="1546274"/>
                    <a:pt x="9492879" y="1545805"/>
                  </a:cubicBezTo>
                  <a:cubicBezTo>
                    <a:pt x="9533675" y="1545524"/>
                    <a:pt x="9562279" y="1587352"/>
                    <a:pt x="9605514" y="1576567"/>
                  </a:cubicBezTo>
                  <a:cubicBezTo>
                    <a:pt x="9611048" y="1614737"/>
                    <a:pt x="9652126" y="1636026"/>
                    <a:pt x="9645466" y="1684231"/>
                  </a:cubicBezTo>
                  <a:cubicBezTo>
                    <a:pt x="9636839" y="1746504"/>
                    <a:pt x="9644153" y="1749412"/>
                    <a:pt x="9707739" y="1749224"/>
                  </a:cubicBezTo>
                  <a:cubicBezTo>
                    <a:pt x="9738031" y="1749130"/>
                    <a:pt x="9746097" y="1760103"/>
                    <a:pt x="9743002" y="1787676"/>
                  </a:cubicBezTo>
                  <a:cubicBezTo>
                    <a:pt x="9741408" y="1801462"/>
                    <a:pt x="9742159" y="1815999"/>
                    <a:pt x="9744691" y="1829691"/>
                  </a:cubicBezTo>
                  <a:cubicBezTo>
                    <a:pt x="9751068" y="1863454"/>
                    <a:pt x="9778828" y="1854732"/>
                    <a:pt x="9800774" y="1855482"/>
                  </a:cubicBezTo>
                  <a:cubicBezTo>
                    <a:pt x="9827690" y="1856326"/>
                    <a:pt x="9817092" y="1838319"/>
                    <a:pt x="9817374" y="1823314"/>
                  </a:cubicBezTo>
                  <a:cubicBezTo>
                    <a:pt x="9820656" y="1594104"/>
                    <a:pt x="9822063" y="1364895"/>
                    <a:pt x="9820562" y="1135685"/>
                  </a:cubicBezTo>
                  <a:cubicBezTo>
                    <a:pt x="9818968" y="901036"/>
                    <a:pt x="9821969" y="666387"/>
                    <a:pt x="9822625" y="431738"/>
                  </a:cubicBezTo>
                  <a:cubicBezTo>
                    <a:pt x="9822625" y="424329"/>
                    <a:pt x="9818780" y="409792"/>
                    <a:pt x="9822344" y="410542"/>
                  </a:cubicBezTo>
                  <a:cubicBezTo>
                    <a:pt x="9872519" y="421609"/>
                    <a:pt x="9894933" y="353990"/>
                    <a:pt x="9945952" y="367964"/>
                  </a:cubicBezTo>
                  <a:cubicBezTo>
                    <a:pt x="9957769" y="371153"/>
                    <a:pt x="9966397" y="373122"/>
                    <a:pt x="9967616" y="386909"/>
                  </a:cubicBezTo>
                  <a:cubicBezTo>
                    <a:pt x="9968555" y="397600"/>
                    <a:pt x="9974369" y="404915"/>
                    <a:pt x="9985717" y="401820"/>
                  </a:cubicBezTo>
                  <a:cubicBezTo>
                    <a:pt x="9997440" y="398632"/>
                    <a:pt x="9995565" y="387471"/>
                    <a:pt x="9995659" y="378468"/>
                  </a:cubicBezTo>
                  <a:cubicBezTo>
                    <a:pt x="9995939" y="340954"/>
                    <a:pt x="9995751" y="303440"/>
                    <a:pt x="9995751" y="265927"/>
                  </a:cubicBezTo>
                  <a:cubicBezTo>
                    <a:pt x="9995751" y="217815"/>
                    <a:pt x="10032515" y="241355"/>
                    <a:pt x="10054086" y="236947"/>
                  </a:cubicBezTo>
                  <a:cubicBezTo>
                    <a:pt x="10077063" y="232258"/>
                    <a:pt x="10091225" y="237697"/>
                    <a:pt x="10090943" y="267708"/>
                  </a:cubicBezTo>
                  <a:cubicBezTo>
                    <a:pt x="10089536" y="419264"/>
                    <a:pt x="10090661" y="570820"/>
                    <a:pt x="10089818" y="722470"/>
                  </a:cubicBezTo>
                  <a:cubicBezTo>
                    <a:pt x="10089630" y="750699"/>
                    <a:pt x="10090005" y="770206"/>
                    <a:pt x="10128363" y="767862"/>
                  </a:cubicBezTo>
                  <a:cubicBezTo>
                    <a:pt x="10160438" y="765892"/>
                    <a:pt x="10176662" y="812410"/>
                    <a:pt x="10216615" y="804063"/>
                  </a:cubicBezTo>
                  <a:cubicBezTo>
                    <a:pt x="10221492" y="803031"/>
                    <a:pt x="10220648" y="841295"/>
                    <a:pt x="10220742" y="861084"/>
                  </a:cubicBezTo>
                  <a:cubicBezTo>
                    <a:pt x="10221210" y="1153035"/>
                    <a:pt x="10218303" y="1445081"/>
                    <a:pt x="10222429" y="1736938"/>
                  </a:cubicBezTo>
                  <a:cubicBezTo>
                    <a:pt x="10224118" y="1855576"/>
                    <a:pt x="10221022" y="1974401"/>
                    <a:pt x="10225993" y="2093226"/>
                  </a:cubicBezTo>
                  <a:cubicBezTo>
                    <a:pt x="10227588" y="2131490"/>
                    <a:pt x="10232745" y="2173506"/>
                    <a:pt x="10221773" y="2212989"/>
                  </a:cubicBezTo>
                  <a:cubicBezTo>
                    <a:pt x="10220366" y="2218053"/>
                    <a:pt x="10221960" y="2225931"/>
                    <a:pt x="10225243" y="2230058"/>
                  </a:cubicBezTo>
                  <a:cubicBezTo>
                    <a:pt x="10234528" y="2241593"/>
                    <a:pt x="10246813" y="2235028"/>
                    <a:pt x="10254035" y="2228651"/>
                  </a:cubicBezTo>
                  <a:cubicBezTo>
                    <a:pt x="10273917" y="2210926"/>
                    <a:pt x="10317996" y="2230339"/>
                    <a:pt x="10320247" y="2190106"/>
                  </a:cubicBezTo>
                  <a:cubicBezTo>
                    <a:pt x="10322872" y="2142275"/>
                    <a:pt x="10318652" y="2094258"/>
                    <a:pt x="10321091" y="2045959"/>
                  </a:cubicBezTo>
                  <a:cubicBezTo>
                    <a:pt x="10325498" y="1958739"/>
                    <a:pt x="10322028" y="1871050"/>
                    <a:pt x="10322122" y="1783643"/>
                  </a:cubicBezTo>
                  <a:cubicBezTo>
                    <a:pt x="10322310" y="1582569"/>
                    <a:pt x="10322686" y="1381401"/>
                    <a:pt x="10322592" y="1180327"/>
                  </a:cubicBezTo>
                  <a:cubicBezTo>
                    <a:pt x="10322592" y="1160819"/>
                    <a:pt x="10319402" y="1144407"/>
                    <a:pt x="10349038" y="1144220"/>
                  </a:cubicBezTo>
                  <a:cubicBezTo>
                    <a:pt x="10378862" y="1144032"/>
                    <a:pt x="10368921" y="1117491"/>
                    <a:pt x="10368921" y="1100985"/>
                  </a:cubicBezTo>
                  <a:cubicBezTo>
                    <a:pt x="10369578" y="877496"/>
                    <a:pt x="10370609" y="654101"/>
                    <a:pt x="10368265" y="430612"/>
                  </a:cubicBezTo>
                  <a:cubicBezTo>
                    <a:pt x="10367889" y="396756"/>
                    <a:pt x="10379237" y="393755"/>
                    <a:pt x="10406528" y="392348"/>
                  </a:cubicBezTo>
                  <a:cubicBezTo>
                    <a:pt x="10484464" y="388316"/>
                    <a:pt x="10484464" y="387190"/>
                    <a:pt x="10484744" y="308505"/>
                  </a:cubicBezTo>
                  <a:cubicBezTo>
                    <a:pt x="10484744" y="300721"/>
                    <a:pt x="10484744" y="292843"/>
                    <a:pt x="10484744" y="285059"/>
                  </a:cubicBezTo>
                  <a:cubicBezTo>
                    <a:pt x="10484744" y="226162"/>
                    <a:pt x="10500876" y="214720"/>
                    <a:pt x="10560429" y="226256"/>
                  </a:cubicBezTo>
                  <a:cubicBezTo>
                    <a:pt x="10579186" y="229913"/>
                    <a:pt x="10577498" y="240699"/>
                    <a:pt x="10577498" y="252984"/>
                  </a:cubicBezTo>
                  <a:cubicBezTo>
                    <a:pt x="10577685" y="278025"/>
                    <a:pt x="10578061" y="302972"/>
                    <a:pt x="10577404" y="328012"/>
                  </a:cubicBezTo>
                  <a:cubicBezTo>
                    <a:pt x="10576372" y="364494"/>
                    <a:pt x="10570370" y="402477"/>
                    <a:pt x="10629079" y="394036"/>
                  </a:cubicBezTo>
                  <a:cubicBezTo>
                    <a:pt x="10653838" y="390473"/>
                    <a:pt x="10643053" y="413168"/>
                    <a:pt x="10643147" y="424610"/>
                  </a:cubicBezTo>
                  <a:cubicBezTo>
                    <a:pt x="10643804" y="519895"/>
                    <a:pt x="10644554" y="615274"/>
                    <a:pt x="10642959" y="710559"/>
                  </a:cubicBezTo>
                  <a:cubicBezTo>
                    <a:pt x="10642303" y="750793"/>
                    <a:pt x="10648493" y="777803"/>
                    <a:pt x="10698386" y="772270"/>
                  </a:cubicBezTo>
                  <a:cubicBezTo>
                    <a:pt x="10735244" y="768237"/>
                    <a:pt x="10725490" y="798623"/>
                    <a:pt x="10725490" y="818130"/>
                  </a:cubicBezTo>
                  <a:cubicBezTo>
                    <a:pt x="10725959" y="1041619"/>
                    <a:pt x="10725678" y="1265014"/>
                    <a:pt x="10725772" y="1488503"/>
                  </a:cubicBezTo>
                  <a:cubicBezTo>
                    <a:pt x="10725772" y="1505665"/>
                    <a:pt x="10726803" y="1522828"/>
                    <a:pt x="10727365" y="1539897"/>
                  </a:cubicBezTo>
                  <a:cubicBezTo>
                    <a:pt x="10724083" y="1617363"/>
                    <a:pt x="10720145" y="1694735"/>
                    <a:pt x="10736557" y="1772576"/>
                  </a:cubicBezTo>
                  <a:cubicBezTo>
                    <a:pt x="10748561" y="1688733"/>
                    <a:pt x="10760471" y="1604889"/>
                    <a:pt x="10772476" y="1521140"/>
                  </a:cubicBezTo>
                  <a:cubicBezTo>
                    <a:pt x="10794140" y="1448269"/>
                    <a:pt x="10816180" y="1375492"/>
                    <a:pt x="10837282" y="1302434"/>
                  </a:cubicBezTo>
                  <a:cubicBezTo>
                    <a:pt x="10842158" y="1285553"/>
                    <a:pt x="10845815" y="1271767"/>
                    <a:pt x="10868136" y="1281802"/>
                  </a:cubicBezTo>
                  <a:cubicBezTo>
                    <a:pt x="10900492" y="1296338"/>
                    <a:pt x="10935380" y="1291743"/>
                    <a:pt x="10969424" y="1293431"/>
                  </a:cubicBezTo>
                  <a:cubicBezTo>
                    <a:pt x="10991557" y="1294556"/>
                    <a:pt x="11017066" y="1286397"/>
                    <a:pt x="11027008" y="1317815"/>
                  </a:cubicBezTo>
                  <a:cubicBezTo>
                    <a:pt x="11029821" y="1326724"/>
                    <a:pt x="11040700" y="1325318"/>
                    <a:pt x="11047546" y="1323911"/>
                  </a:cubicBezTo>
                  <a:cubicBezTo>
                    <a:pt x="11087686" y="1315376"/>
                    <a:pt x="11093219" y="1340698"/>
                    <a:pt x="11102691" y="1371460"/>
                  </a:cubicBezTo>
                  <a:cubicBezTo>
                    <a:pt x="11149865" y="1523297"/>
                    <a:pt x="11141894" y="1679261"/>
                    <a:pt x="11136829" y="1834193"/>
                  </a:cubicBezTo>
                  <a:cubicBezTo>
                    <a:pt x="11135704" y="1868612"/>
                    <a:pt x="11144707" y="1911096"/>
                    <a:pt x="11114696" y="1943827"/>
                  </a:cubicBezTo>
                  <a:cubicBezTo>
                    <a:pt x="11107756" y="1951424"/>
                    <a:pt x="11107944" y="1971869"/>
                    <a:pt x="11119104" y="1982935"/>
                  </a:cubicBezTo>
                  <a:cubicBezTo>
                    <a:pt x="11128858" y="1992595"/>
                    <a:pt x="11142925" y="1989125"/>
                    <a:pt x="11154742" y="1986780"/>
                  </a:cubicBezTo>
                  <a:cubicBezTo>
                    <a:pt x="11172374" y="1983310"/>
                    <a:pt x="11167215" y="1967742"/>
                    <a:pt x="11167591" y="1956113"/>
                  </a:cubicBezTo>
                  <a:cubicBezTo>
                    <a:pt x="11168716" y="1924883"/>
                    <a:pt x="11157369" y="1887650"/>
                    <a:pt x="11212795" y="1892433"/>
                  </a:cubicBezTo>
                  <a:cubicBezTo>
                    <a:pt x="11234365" y="1894309"/>
                    <a:pt x="11230614" y="1870957"/>
                    <a:pt x="11230708" y="1856139"/>
                  </a:cubicBezTo>
                  <a:cubicBezTo>
                    <a:pt x="11231739" y="1756352"/>
                    <a:pt x="11231458" y="1656471"/>
                    <a:pt x="11233240" y="1556684"/>
                  </a:cubicBezTo>
                  <a:cubicBezTo>
                    <a:pt x="11235209" y="1447894"/>
                    <a:pt x="11239523" y="1339104"/>
                    <a:pt x="11241305" y="1230314"/>
                  </a:cubicBezTo>
                  <a:cubicBezTo>
                    <a:pt x="11241775" y="1202366"/>
                    <a:pt x="11251809" y="1186610"/>
                    <a:pt x="11279851" y="1183421"/>
                  </a:cubicBezTo>
                  <a:cubicBezTo>
                    <a:pt x="11286135" y="1183328"/>
                    <a:pt x="11292418" y="1183234"/>
                    <a:pt x="11298795" y="1183234"/>
                  </a:cubicBezTo>
                  <a:cubicBezTo>
                    <a:pt x="11398207" y="1197771"/>
                    <a:pt x="11414151" y="1183046"/>
                    <a:pt x="11417245" y="1071068"/>
                  </a:cubicBezTo>
                  <a:cubicBezTo>
                    <a:pt x="11417245" y="1068066"/>
                    <a:pt x="11417245" y="1064972"/>
                    <a:pt x="11417245" y="1061970"/>
                  </a:cubicBezTo>
                  <a:cubicBezTo>
                    <a:pt x="11417621" y="1055687"/>
                    <a:pt x="11417995" y="1049497"/>
                    <a:pt x="11418371" y="1043213"/>
                  </a:cubicBezTo>
                  <a:cubicBezTo>
                    <a:pt x="11424185" y="980753"/>
                    <a:pt x="11435815" y="918480"/>
                    <a:pt x="11428405" y="855269"/>
                  </a:cubicBezTo>
                  <a:cubicBezTo>
                    <a:pt x="11430938" y="818130"/>
                    <a:pt x="11433282" y="781085"/>
                    <a:pt x="11436002" y="744041"/>
                  </a:cubicBezTo>
                  <a:cubicBezTo>
                    <a:pt x="11436564" y="736632"/>
                    <a:pt x="11436564" y="726409"/>
                    <a:pt x="11446037" y="725659"/>
                  </a:cubicBezTo>
                  <a:cubicBezTo>
                    <a:pt x="11459824" y="724533"/>
                    <a:pt x="11457760" y="736819"/>
                    <a:pt x="11458605" y="745354"/>
                  </a:cubicBezTo>
                  <a:cubicBezTo>
                    <a:pt x="11460574" y="766736"/>
                    <a:pt x="11456072" y="788776"/>
                    <a:pt x="11464419" y="809596"/>
                  </a:cubicBezTo>
                  <a:cubicBezTo>
                    <a:pt x="11464888" y="815504"/>
                    <a:pt x="11465357" y="821507"/>
                    <a:pt x="11465825" y="827415"/>
                  </a:cubicBezTo>
                  <a:cubicBezTo>
                    <a:pt x="11465639" y="905725"/>
                    <a:pt x="11461981" y="984129"/>
                    <a:pt x="11476705" y="1061783"/>
                  </a:cubicBezTo>
                  <a:cubicBezTo>
                    <a:pt x="11469015" y="1105862"/>
                    <a:pt x="11475204" y="1147221"/>
                    <a:pt x="11500714" y="1184828"/>
                  </a:cubicBezTo>
                  <a:cubicBezTo>
                    <a:pt x="11503059" y="1190643"/>
                    <a:pt x="11505497" y="1196364"/>
                    <a:pt x="11507842" y="1202178"/>
                  </a:cubicBezTo>
                  <a:cubicBezTo>
                    <a:pt x="11553233" y="1215965"/>
                    <a:pt x="11600313" y="1202460"/>
                    <a:pt x="11645986" y="1210244"/>
                  </a:cubicBezTo>
                  <a:cubicBezTo>
                    <a:pt x="11645986" y="1210244"/>
                    <a:pt x="11647299" y="1211463"/>
                    <a:pt x="11647299" y="1211463"/>
                  </a:cubicBezTo>
                  <a:cubicBezTo>
                    <a:pt x="11648049" y="1400814"/>
                    <a:pt x="11648237" y="1590165"/>
                    <a:pt x="11649831" y="1779517"/>
                  </a:cubicBezTo>
                  <a:cubicBezTo>
                    <a:pt x="11650112" y="1814592"/>
                    <a:pt x="11643266" y="1850230"/>
                    <a:pt x="11655177" y="1884837"/>
                  </a:cubicBezTo>
                  <a:cubicBezTo>
                    <a:pt x="11716981" y="1888588"/>
                    <a:pt x="11715199" y="1930604"/>
                    <a:pt x="11712104" y="1975995"/>
                  </a:cubicBezTo>
                  <a:cubicBezTo>
                    <a:pt x="11709572" y="2013322"/>
                    <a:pt x="11711635" y="2050929"/>
                    <a:pt x="11711635" y="2088443"/>
                  </a:cubicBezTo>
                  <a:cubicBezTo>
                    <a:pt x="11711635" y="2111795"/>
                    <a:pt x="11709197" y="2138055"/>
                    <a:pt x="11745585" y="2114984"/>
                  </a:cubicBezTo>
                  <a:cubicBezTo>
                    <a:pt x="11748024" y="2113390"/>
                    <a:pt x="11752338" y="2112171"/>
                    <a:pt x="11754588" y="2113202"/>
                  </a:cubicBezTo>
                  <a:cubicBezTo>
                    <a:pt x="11787601" y="2128864"/>
                    <a:pt x="11808327" y="2112358"/>
                    <a:pt x="11829334" y="2088631"/>
                  </a:cubicBezTo>
                  <a:cubicBezTo>
                    <a:pt x="11842934" y="2073250"/>
                    <a:pt x="11867224" y="2069780"/>
                    <a:pt x="11880542" y="2083941"/>
                  </a:cubicBezTo>
                  <a:cubicBezTo>
                    <a:pt x="11922557" y="2128583"/>
                    <a:pt x="11971700" y="2125019"/>
                    <a:pt x="12025814" y="2118642"/>
                  </a:cubicBezTo>
                  <a:cubicBezTo>
                    <a:pt x="12047290" y="2116110"/>
                    <a:pt x="12071581" y="2133460"/>
                    <a:pt x="12093902" y="2143495"/>
                  </a:cubicBezTo>
                  <a:cubicBezTo>
                    <a:pt x="12121474" y="2155874"/>
                    <a:pt x="12113127" y="2181759"/>
                    <a:pt x="12116316" y="2204361"/>
                  </a:cubicBezTo>
                  <a:cubicBezTo>
                    <a:pt x="12122505" y="2248533"/>
                    <a:pt x="12162458" y="2235122"/>
                    <a:pt x="12189468" y="2243469"/>
                  </a:cubicBezTo>
                  <a:cubicBezTo>
                    <a:pt x="12190311" y="2342693"/>
                    <a:pt x="12190311" y="2442761"/>
                    <a:pt x="12190311" y="2542736"/>
                  </a:cubicBezTo>
                  <a:close/>
                  <a:moveTo>
                    <a:pt x="3994475" y="1886900"/>
                  </a:moveTo>
                  <a:cubicBezTo>
                    <a:pt x="3997475" y="1868424"/>
                    <a:pt x="3993443" y="1856514"/>
                    <a:pt x="3970935" y="1857452"/>
                  </a:cubicBezTo>
                  <a:cubicBezTo>
                    <a:pt x="3954804" y="1858108"/>
                    <a:pt x="3948332" y="1866736"/>
                    <a:pt x="3948239" y="1880898"/>
                  </a:cubicBezTo>
                  <a:cubicBezTo>
                    <a:pt x="3948145" y="1927696"/>
                    <a:pt x="3948145" y="1974495"/>
                    <a:pt x="3949270" y="2021293"/>
                  </a:cubicBezTo>
                  <a:cubicBezTo>
                    <a:pt x="3949646" y="2036299"/>
                    <a:pt x="3955460" y="2048491"/>
                    <a:pt x="3974592" y="2047553"/>
                  </a:cubicBezTo>
                  <a:cubicBezTo>
                    <a:pt x="3995506" y="2046521"/>
                    <a:pt x="3994943" y="2030953"/>
                    <a:pt x="3995037" y="2017354"/>
                  </a:cubicBezTo>
                  <a:cubicBezTo>
                    <a:pt x="3995506" y="1976839"/>
                    <a:pt x="3994850" y="1936324"/>
                    <a:pt x="3994568" y="1895809"/>
                  </a:cubicBezTo>
                  <a:cubicBezTo>
                    <a:pt x="3995319" y="1894872"/>
                    <a:pt x="3996725" y="1893840"/>
                    <a:pt x="3996631" y="1893090"/>
                  </a:cubicBezTo>
                  <a:cubicBezTo>
                    <a:pt x="3996350" y="1891026"/>
                    <a:pt x="3995319" y="1888963"/>
                    <a:pt x="3994475" y="1886900"/>
                  </a:cubicBezTo>
                  <a:close/>
                  <a:moveTo>
                    <a:pt x="4528484" y="1962865"/>
                  </a:moveTo>
                  <a:cubicBezTo>
                    <a:pt x="4527265" y="1936606"/>
                    <a:pt x="4526421" y="1910346"/>
                    <a:pt x="4524545" y="1884180"/>
                  </a:cubicBezTo>
                  <a:cubicBezTo>
                    <a:pt x="4523513" y="1870206"/>
                    <a:pt x="4516105" y="1862047"/>
                    <a:pt x="4500630" y="1861297"/>
                  </a:cubicBezTo>
                  <a:cubicBezTo>
                    <a:pt x="4484218" y="1860453"/>
                    <a:pt x="4476621" y="1871050"/>
                    <a:pt x="4475777" y="1883336"/>
                  </a:cubicBezTo>
                  <a:cubicBezTo>
                    <a:pt x="4471744" y="1937262"/>
                    <a:pt x="4468837" y="1991376"/>
                    <a:pt x="4477747" y="2045114"/>
                  </a:cubicBezTo>
                  <a:cubicBezTo>
                    <a:pt x="4479904" y="2057963"/>
                    <a:pt x="4486094" y="2066591"/>
                    <a:pt x="4502506" y="2066310"/>
                  </a:cubicBezTo>
                  <a:cubicBezTo>
                    <a:pt x="4520981" y="2066029"/>
                    <a:pt x="4522107" y="2053086"/>
                    <a:pt x="4523326" y="2041551"/>
                  </a:cubicBezTo>
                  <a:cubicBezTo>
                    <a:pt x="4526046" y="2015572"/>
                    <a:pt x="4526890" y="1989219"/>
                    <a:pt x="4528484" y="1962865"/>
                  </a:cubicBezTo>
                  <a:close/>
                  <a:moveTo>
                    <a:pt x="4452988" y="1967930"/>
                  </a:moveTo>
                  <a:cubicBezTo>
                    <a:pt x="4453550" y="1967930"/>
                    <a:pt x="4454113" y="1967930"/>
                    <a:pt x="4454676" y="1967930"/>
                  </a:cubicBezTo>
                  <a:cubicBezTo>
                    <a:pt x="4454676" y="1943077"/>
                    <a:pt x="4454863" y="1918318"/>
                    <a:pt x="4454582" y="1893465"/>
                  </a:cubicBezTo>
                  <a:cubicBezTo>
                    <a:pt x="4454394" y="1876959"/>
                    <a:pt x="4451675" y="1862422"/>
                    <a:pt x="4430292" y="1861015"/>
                  </a:cubicBezTo>
                  <a:cubicBezTo>
                    <a:pt x="4411347" y="1859796"/>
                    <a:pt x="4405345" y="1872926"/>
                    <a:pt x="4403751" y="1886806"/>
                  </a:cubicBezTo>
                  <a:cubicBezTo>
                    <a:pt x="4397467" y="1939232"/>
                    <a:pt x="4400187" y="1991657"/>
                    <a:pt x="4406470" y="2043895"/>
                  </a:cubicBezTo>
                  <a:cubicBezTo>
                    <a:pt x="4408159" y="2057963"/>
                    <a:pt x="4414536" y="2065841"/>
                    <a:pt x="4430479" y="2065935"/>
                  </a:cubicBezTo>
                  <a:cubicBezTo>
                    <a:pt x="4448017" y="2066122"/>
                    <a:pt x="4451956" y="2054587"/>
                    <a:pt x="4452612" y="2042113"/>
                  </a:cubicBezTo>
                  <a:cubicBezTo>
                    <a:pt x="4453925" y="2017542"/>
                    <a:pt x="4452988" y="1992689"/>
                    <a:pt x="4452988" y="1967930"/>
                  </a:cubicBezTo>
                  <a:close/>
                  <a:moveTo>
                    <a:pt x="2905354" y="1979934"/>
                  </a:moveTo>
                  <a:cubicBezTo>
                    <a:pt x="2905354" y="1939607"/>
                    <a:pt x="2906948" y="1913066"/>
                    <a:pt x="2904697" y="1886900"/>
                  </a:cubicBezTo>
                  <a:cubicBezTo>
                    <a:pt x="2903572" y="1873114"/>
                    <a:pt x="2895788" y="1861203"/>
                    <a:pt x="2877218" y="1861390"/>
                  </a:cubicBezTo>
                  <a:cubicBezTo>
                    <a:pt x="2860056" y="1861578"/>
                    <a:pt x="2854616" y="1873395"/>
                    <a:pt x="2853960" y="1885024"/>
                  </a:cubicBezTo>
                  <a:cubicBezTo>
                    <a:pt x="2850865" y="1937637"/>
                    <a:pt x="2849083" y="1990438"/>
                    <a:pt x="2855460" y="2042957"/>
                  </a:cubicBezTo>
                  <a:cubicBezTo>
                    <a:pt x="2856961" y="2055150"/>
                    <a:pt x="2860243" y="2066122"/>
                    <a:pt x="2877875" y="2066404"/>
                  </a:cubicBezTo>
                  <a:cubicBezTo>
                    <a:pt x="2894944" y="2066685"/>
                    <a:pt x="2898226" y="2056462"/>
                    <a:pt x="2902259" y="2044646"/>
                  </a:cubicBezTo>
                  <a:cubicBezTo>
                    <a:pt x="2911168" y="2018855"/>
                    <a:pt x="2903853" y="1992126"/>
                    <a:pt x="2905354" y="1979934"/>
                  </a:cubicBezTo>
                  <a:close/>
                  <a:moveTo>
                    <a:pt x="4384712" y="1961834"/>
                  </a:moveTo>
                  <a:cubicBezTo>
                    <a:pt x="4383962" y="1961834"/>
                    <a:pt x="4383306" y="1961834"/>
                    <a:pt x="4382555" y="1961740"/>
                  </a:cubicBezTo>
                  <a:cubicBezTo>
                    <a:pt x="4382555" y="1936981"/>
                    <a:pt x="4383493" y="1912222"/>
                    <a:pt x="4382180" y="1887556"/>
                  </a:cubicBezTo>
                  <a:cubicBezTo>
                    <a:pt x="4381524" y="1875927"/>
                    <a:pt x="4380492" y="1861953"/>
                    <a:pt x="4362579" y="1861203"/>
                  </a:cubicBezTo>
                  <a:cubicBezTo>
                    <a:pt x="4347011" y="1860546"/>
                    <a:pt x="4339133" y="1869175"/>
                    <a:pt x="4337539" y="1882773"/>
                  </a:cubicBezTo>
                  <a:cubicBezTo>
                    <a:pt x="4331068" y="1937919"/>
                    <a:pt x="4328723" y="1993158"/>
                    <a:pt x="4339789" y="2048209"/>
                  </a:cubicBezTo>
                  <a:cubicBezTo>
                    <a:pt x="4342415" y="2061433"/>
                    <a:pt x="4348324" y="2066216"/>
                    <a:pt x="4361360" y="2065935"/>
                  </a:cubicBezTo>
                  <a:cubicBezTo>
                    <a:pt x="4375709" y="2065560"/>
                    <a:pt x="4379742" y="2057494"/>
                    <a:pt x="4380398" y="2045208"/>
                  </a:cubicBezTo>
                  <a:cubicBezTo>
                    <a:pt x="4381805" y="2017448"/>
                    <a:pt x="4383306" y="1989688"/>
                    <a:pt x="4384712" y="1961834"/>
                  </a:cubicBezTo>
                  <a:close/>
                  <a:moveTo>
                    <a:pt x="4014638" y="1950486"/>
                  </a:moveTo>
                  <a:cubicBezTo>
                    <a:pt x="4013888" y="1950486"/>
                    <a:pt x="4013138" y="1950580"/>
                    <a:pt x="4012387" y="1950580"/>
                  </a:cubicBezTo>
                  <a:cubicBezTo>
                    <a:pt x="4014450" y="1976746"/>
                    <a:pt x="4016045" y="2003005"/>
                    <a:pt x="4018765" y="2029077"/>
                  </a:cubicBezTo>
                  <a:cubicBezTo>
                    <a:pt x="4019984" y="2040988"/>
                    <a:pt x="4026549" y="2048209"/>
                    <a:pt x="4040335" y="2048209"/>
                  </a:cubicBezTo>
                  <a:cubicBezTo>
                    <a:pt x="4053559" y="2048209"/>
                    <a:pt x="4059655" y="2043708"/>
                    <a:pt x="4061343" y="2029921"/>
                  </a:cubicBezTo>
                  <a:cubicBezTo>
                    <a:pt x="4067251" y="1980497"/>
                    <a:pt x="4066689" y="1930885"/>
                    <a:pt x="4064532" y="1881367"/>
                  </a:cubicBezTo>
                  <a:cubicBezTo>
                    <a:pt x="4063969" y="1869550"/>
                    <a:pt x="4060687" y="1857452"/>
                    <a:pt x="4042961" y="1856701"/>
                  </a:cubicBezTo>
                  <a:cubicBezTo>
                    <a:pt x="4024579" y="1855951"/>
                    <a:pt x="4016326" y="1865892"/>
                    <a:pt x="4015201" y="1880804"/>
                  </a:cubicBezTo>
                  <a:cubicBezTo>
                    <a:pt x="4013325" y="1903969"/>
                    <a:pt x="4014638" y="1927321"/>
                    <a:pt x="4014638" y="1950486"/>
                  </a:cubicBezTo>
                  <a:close/>
                  <a:moveTo>
                    <a:pt x="4133276" y="1959020"/>
                  </a:moveTo>
                  <a:cubicBezTo>
                    <a:pt x="4133276" y="1927509"/>
                    <a:pt x="4134589" y="1904156"/>
                    <a:pt x="4132713" y="1881085"/>
                  </a:cubicBezTo>
                  <a:cubicBezTo>
                    <a:pt x="4131775" y="1869268"/>
                    <a:pt x="4126992" y="1857827"/>
                    <a:pt x="4110017" y="1856889"/>
                  </a:cubicBezTo>
                  <a:cubicBezTo>
                    <a:pt x="4091541" y="1855951"/>
                    <a:pt x="4083007" y="1866080"/>
                    <a:pt x="4082632" y="1880710"/>
                  </a:cubicBezTo>
                  <a:cubicBezTo>
                    <a:pt x="4081225" y="1930041"/>
                    <a:pt x="4078036" y="1979559"/>
                    <a:pt x="4086665" y="2028796"/>
                  </a:cubicBezTo>
                  <a:cubicBezTo>
                    <a:pt x="4088915" y="2041457"/>
                    <a:pt x="4094261" y="2047834"/>
                    <a:pt x="4107672" y="2048116"/>
                  </a:cubicBezTo>
                  <a:cubicBezTo>
                    <a:pt x="4121459" y="2048397"/>
                    <a:pt x="4125210" y="2040894"/>
                    <a:pt x="4129055" y="2029171"/>
                  </a:cubicBezTo>
                  <a:cubicBezTo>
                    <a:pt x="4137496" y="2003287"/>
                    <a:pt x="4130087" y="1976746"/>
                    <a:pt x="4133276" y="1959020"/>
                  </a:cubicBezTo>
                  <a:close/>
                  <a:moveTo>
                    <a:pt x="2975974" y="1966335"/>
                  </a:moveTo>
                  <a:cubicBezTo>
                    <a:pt x="2975036" y="1966335"/>
                    <a:pt x="2974098" y="1966335"/>
                    <a:pt x="2973160" y="1966242"/>
                  </a:cubicBezTo>
                  <a:cubicBezTo>
                    <a:pt x="2973160" y="1938388"/>
                    <a:pt x="2973535" y="1910534"/>
                    <a:pt x="2973066" y="1882680"/>
                  </a:cubicBezTo>
                  <a:cubicBezTo>
                    <a:pt x="2972785" y="1866173"/>
                    <a:pt x="2961249" y="1862610"/>
                    <a:pt x="2947463" y="1863079"/>
                  </a:cubicBezTo>
                  <a:cubicBezTo>
                    <a:pt x="2935083" y="1863454"/>
                    <a:pt x="2925986" y="1868237"/>
                    <a:pt x="2925986" y="1882023"/>
                  </a:cubicBezTo>
                  <a:cubicBezTo>
                    <a:pt x="2926080" y="1936418"/>
                    <a:pt x="2926268" y="1990813"/>
                    <a:pt x="2927018" y="2045114"/>
                  </a:cubicBezTo>
                  <a:cubicBezTo>
                    <a:pt x="2927205" y="2057213"/>
                    <a:pt x="2932739" y="2064903"/>
                    <a:pt x="2946900" y="2065560"/>
                  </a:cubicBezTo>
                  <a:cubicBezTo>
                    <a:pt x="2962187" y="2066216"/>
                    <a:pt x="2971003" y="2060683"/>
                    <a:pt x="2972035" y="2045396"/>
                  </a:cubicBezTo>
                  <a:cubicBezTo>
                    <a:pt x="2973629" y="2019042"/>
                    <a:pt x="2974660" y="1992689"/>
                    <a:pt x="2975974" y="1966335"/>
                  </a:cubicBezTo>
                  <a:close/>
                  <a:moveTo>
                    <a:pt x="2785685" y="1959020"/>
                  </a:moveTo>
                  <a:cubicBezTo>
                    <a:pt x="2786341" y="1959020"/>
                    <a:pt x="2786998" y="1959020"/>
                    <a:pt x="2787654" y="1959020"/>
                  </a:cubicBezTo>
                  <a:cubicBezTo>
                    <a:pt x="2787654" y="1986874"/>
                    <a:pt x="2786622" y="2014822"/>
                    <a:pt x="2788123" y="2042676"/>
                  </a:cubicBezTo>
                  <a:cubicBezTo>
                    <a:pt x="2788779" y="2054868"/>
                    <a:pt x="2793375" y="2066779"/>
                    <a:pt x="2810819" y="2065935"/>
                  </a:cubicBezTo>
                  <a:cubicBezTo>
                    <a:pt x="2825356" y="2065184"/>
                    <a:pt x="2830326" y="2055243"/>
                    <a:pt x="2830701" y="2044739"/>
                  </a:cubicBezTo>
                  <a:cubicBezTo>
                    <a:pt x="2832389" y="1992126"/>
                    <a:pt x="2833046" y="1939419"/>
                    <a:pt x="2833140" y="1886806"/>
                  </a:cubicBezTo>
                  <a:cubicBezTo>
                    <a:pt x="2833140" y="1873489"/>
                    <a:pt x="2826387" y="1862985"/>
                    <a:pt x="2810631" y="1862328"/>
                  </a:cubicBezTo>
                  <a:cubicBezTo>
                    <a:pt x="2791780" y="1861578"/>
                    <a:pt x="2786622" y="1874427"/>
                    <a:pt x="2785966" y="1889338"/>
                  </a:cubicBezTo>
                  <a:cubicBezTo>
                    <a:pt x="2784934" y="1912503"/>
                    <a:pt x="2785685" y="1935762"/>
                    <a:pt x="2785685" y="1959020"/>
                  </a:cubicBezTo>
                  <a:close/>
                  <a:moveTo>
                    <a:pt x="3414510" y="1951142"/>
                  </a:moveTo>
                  <a:cubicBezTo>
                    <a:pt x="3415448" y="1951142"/>
                    <a:pt x="3416292" y="1951142"/>
                    <a:pt x="3417230" y="1951142"/>
                  </a:cubicBezTo>
                  <a:cubicBezTo>
                    <a:pt x="3417230" y="1927790"/>
                    <a:pt x="3418262" y="1904438"/>
                    <a:pt x="3416761" y="1881179"/>
                  </a:cubicBezTo>
                  <a:cubicBezTo>
                    <a:pt x="3416011" y="1869175"/>
                    <a:pt x="3412447" y="1857358"/>
                    <a:pt x="3394909" y="1856795"/>
                  </a:cubicBezTo>
                  <a:cubicBezTo>
                    <a:pt x="3378872" y="1856326"/>
                    <a:pt x="3369963" y="1864579"/>
                    <a:pt x="3369400" y="1877428"/>
                  </a:cubicBezTo>
                  <a:cubicBezTo>
                    <a:pt x="3367149" y="1927040"/>
                    <a:pt x="3364242" y="1976746"/>
                    <a:pt x="3371932" y="2026264"/>
                  </a:cubicBezTo>
                  <a:cubicBezTo>
                    <a:pt x="3373996" y="2039675"/>
                    <a:pt x="3378872" y="2049241"/>
                    <a:pt x="3395753" y="2047740"/>
                  </a:cubicBezTo>
                  <a:cubicBezTo>
                    <a:pt x="3413854" y="2046146"/>
                    <a:pt x="3413854" y="2033110"/>
                    <a:pt x="3414323" y="2021012"/>
                  </a:cubicBezTo>
                  <a:cubicBezTo>
                    <a:pt x="3415167" y="1997847"/>
                    <a:pt x="3414510" y="1974495"/>
                    <a:pt x="3414510" y="1951142"/>
                  </a:cubicBezTo>
                  <a:close/>
                  <a:moveTo>
                    <a:pt x="4199957" y="1964554"/>
                  </a:moveTo>
                  <a:cubicBezTo>
                    <a:pt x="4199957" y="1930416"/>
                    <a:pt x="4200894" y="1905469"/>
                    <a:pt x="4199582" y="1880616"/>
                  </a:cubicBezTo>
                  <a:cubicBezTo>
                    <a:pt x="4198925" y="1867486"/>
                    <a:pt x="4192360" y="1857545"/>
                    <a:pt x="4176041" y="1857170"/>
                  </a:cubicBezTo>
                  <a:cubicBezTo>
                    <a:pt x="4160473" y="1856889"/>
                    <a:pt x="4153439" y="1863360"/>
                    <a:pt x="4151751" y="1878365"/>
                  </a:cubicBezTo>
                  <a:cubicBezTo>
                    <a:pt x="4146218" y="1928165"/>
                    <a:pt x="4150157" y="1977871"/>
                    <a:pt x="4153252" y="2027577"/>
                  </a:cubicBezTo>
                  <a:cubicBezTo>
                    <a:pt x="4154002" y="2039769"/>
                    <a:pt x="4159723" y="2047365"/>
                    <a:pt x="4173697" y="2048022"/>
                  </a:cubicBezTo>
                  <a:cubicBezTo>
                    <a:pt x="4187765" y="2048678"/>
                    <a:pt x="4192360" y="2040800"/>
                    <a:pt x="4196205" y="2029640"/>
                  </a:cubicBezTo>
                  <a:cubicBezTo>
                    <a:pt x="4204552" y="2005162"/>
                    <a:pt x="4198362" y="1980028"/>
                    <a:pt x="4199957" y="1964554"/>
                  </a:cubicBezTo>
                  <a:close/>
                  <a:moveTo>
                    <a:pt x="3609864" y="1961459"/>
                  </a:moveTo>
                  <a:cubicBezTo>
                    <a:pt x="3609958" y="1961459"/>
                    <a:pt x="3610051" y="1961459"/>
                    <a:pt x="3610145" y="1961459"/>
                  </a:cubicBezTo>
                  <a:cubicBezTo>
                    <a:pt x="3610145" y="1936606"/>
                    <a:pt x="3610708" y="1911753"/>
                    <a:pt x="3609958" y="1886900"/>
                  </a:cubicBezTo>
                  <a:cubicBezTo>
                    <a:pt x="3609489" y="1872832"/>
                    <a:pt x="3608082" y="1858296"/>
                    <a:pt x="3587730" y="1858389"/>
                  </a:cubicBezTo>
                  <a:cubicBezTo>
                    <a:pt x="3567473" y="1858483"/>
                    <a:pt x="3565222" y="1874145"/>
                    <a:pt x="3565035" y="1887181"/>
                  </a:cubicBezTo>
                  <a:cubicBezTo>
                    <a:pt x="3564191" y="1935293"/>
                    <a:pt x="3564847" y="1983498"/>
                    <a:pt x="3566160" y="2031609"/>
                  </a:cubicBezTo>
                  <a:cubicBezTo>
                    <a:pt x="3566441" y="2043333"/>
                    <a:pt x="3568974" y="2057119"/>
                    <a:pt x="3587168" y="2054868"/>
                  </a:cubicBezTo>
                  <a:cubicBezTo>
                    <a:pt x="3601048" y="2053086"/>
                    <a:pt x="3610333" y="2047647"/>
                    <a:pt x="3609958" y="2031422"/>
                  </a:cubicBezTo>
                  <a:cubicBezTo>
                    <a:pt x="3609395" y="2008070"/>
                    <a:pt x="3609864" y="1984811"/>
                    <a:pt x="3609864" y="1961459"/>
                  </a:cubicBezTo>
                  <a:close/>
                  <a:moveTo>
                    <a:pt x="3694739" y="1957895"/>
                  </a:moveTo>
                  <a:cubicBezTo>
                    <a:pt x="3694833" y="1957895"/>
                    <a:pt x="3694833" y="1957895"/>
                    <a:pt x="3694927" y="1957895"/>
                  </a:cubicBezTo>
                  <a:cubicBezTo>
                    <a:pt x="3694927" y="1981247"/>
                    <a:pt x="3694833" y="2004506"/>
                    <a:pt x="3694927" y="2027858"/>
                  </a:cubicBezTo>
                  <a:cubicBezTo>
                    <a:pt x="3695020" y="2040988"/>
                    <a:pt x="3696333" y="2053368"/>
                    <a:pt x="3714152" y="2053274"/>
                  </a:cubicBezTo>
                  <a:cubicBezTo>
                    <a:pt x="3728595" y="2053180"/>
                    <a:pt x="3738536" y="2047928"/>
                    <a:pt x="3738630" y="2031985"/>
                  </a:cubicBezTo>
                  <a:cubicBezTo>
                    <a:pt x="3738818" y="1982279"/>
                    <a:pt x="3739380" y="1932573"/>
                    <a:pt x="3738161" y="1882867"/>
                  </a:cubicBezTo>
                  <a:cubicBezTo>
                    <a:pt x="3737880" y="1871332"/>
                    <a:pt x="3733847" y="1857827"/>
                    <a:pt x="3716309" y="1858296"/>
                  </a:cubicBezTo>
                  <a:cubicBezTo>
                    <a:pt x="3699334" y="1858765"/>
                    <a:pt x="3695489" y="1870581"/>
                    <a:pt x="3695020" y="1883336"/>
                  </a:cubicBezTo>
                  <a:cubicBezTo>
                    <a:pt x="3693989" y="1908189"/>
                    <a:pt x="3694739" y="1933042"/>
                    <a:pt x="3694739" y="1957895"/>
                  </a:cubicBezTo>
                  <a:close/>
                  <a:moveTo>
                    <a:pt x="3544590" y="1959208"/>
                  </a:moveTo>
                  <a:cubicBezTo>
                    <a:pt x="3544777" y="1959208"/>
                    <a:pt x="3544965" y="1959208"/>
                    <a:pt x="3545152" y="1959208"/>
                  </a:cubicBezTo>
                  <a:cubicBezTo>
                    <a:pt x="3545152" y="1935949"/>
                    <a:pt x="3545621" y="1912597"/>
                    <a:pt x="3544965" y="1889338"/>
                  </a:cubicBezTo>
                  <a:cubicBezTo>
                    <a:pt x="3544590" y="1875739"/>
                    <a:pt x="3545903" y="1860359"/>
                    <a:pt x="3525176" y="1858671"/>
                  </a:cubicBezTo>
                  <a:cubicBezTo>
                    <a:pt x="3504075" y="1856889"/>
                    <a:pt x="3501918" y="1873301"/>
                    <a:pt x="3501636" y="1885962"/>
                  </a:cubicBezTo>
                  <a:cubicBezTo>
                    <a:pt x="3500417" y="1934074"/>
                    <a:pt x="3501261" y="1982185"/>
                    <a:pt x="3501824" y="2030390"/>
                  </a:cubicBezTo>
                  <a:cubicBezTo>
                    <a:pt x="3502011" y="2044083"/>
                    <a:pt x="3506888" y="2054399"/>
                    <a:pt x="3523957" y="2053461"/>
                  </a:cubicBezTo>
                  <a:cubicBezTo>
                    <a:pt x="3539994" y="2052524"/>
                    <a:pt x="3545059" y="2044083"/>
                    <a:pt x="3544777" y="2029171"/>
                  </a:cubicBezTo>
                  <a:cubicBezTo>
                    <a:pt x="3544215" y="2005819"/>
                    <a:pt x="3544590" y="1982466"/>
                    <a:pt x="3544590" y="1959208"/>
                  </a:cubicBezTo>
                  <a:close/>
                  <a:moveTo>
                    <a:pt x="3802028" y="1956207"/>
                  </a:moveTo>
                  <a:cubicBezTo>
                    <a:pt x="3801841" y="1956207"/>
                    <a:pt x="3801747" y="1956207"/>
                    <a:pt x="3801560" y="1956207"/>
                  </a:cubicBezTo>
                  <a:cubicBezTo>
                    <a:pt x="3801560" y="1931448"/>
                    <a:pt x="3802310" y="1906688"/>
                    <a:pt x="3801278" y="1881929"/>
                  </a:cubicBezTo>
                  <a:cubicBezTo>
                    <a:pt x="3800716" y="1869081"/>
                    <a:pt x="3796870" y="1857639"/>
                    <a:pt x="3779333" y="1858202"/>
                  </a:cubicBezTo>
                  <a:cubicBezTo>
                    <a:pt x="3761045" y="1858858"/>
                    <a:pt x="3760013" y="1872363"/>
                    <a:pt x="3759825" y="1884274"/>
                  </a:cubicBezTo>
                  <a:cubicBezTo>
                    <a:pt x="3759075" y="1932479"/>
                    <a:pt x="3759544" y="1980684"/>
                    <a:pt x="3759638" y="2028796"/>
                  </a:cubicBezTo>
                  <a:cubicBezTo>
                    <a:pt x="3759638" y="2042207"/>
                    <a:pt x="3761326" y="2053743"/>
                    <a:pt x="3779239" y="2053555"/>
                  </a:cubicBezTo>
                  <a:cubicBezTo>
                    <a:pt x="3795088" y="2053461"/>
                    <a:pt x="3801841" y="2045677"/>
                    <a:pt x="3801935" y="2030765"/>
                  </a:cubicBezTo>
                  <a:cubicBezTo>
                    <a:pt x="3802122" y="2006006"/>
                    <a:pt x="3802028" y="1981153"/>
                    <a:pt x="3802028" y="1956207"/>
                  </a:cubicBezTo>
                  <a:close/>
                  <a:moveTo>
                    <a:pt x="3674856" y="1958833"/>
                  </a:moveTo>
                  <a:cubicBezTo>
                    <a:pt x="3675044" y="1958833"/>
                    <a:pt x="3675232" y="1958833"/>
                    <a:pt x="3675419" y="1958833"/>
                  </a:cubicBezTo>
                  <a:cubicBezTo>
                    <a:pt x="3675419" y="1936981"/>
                    <a:pt x="3676170" y="1915223"/>
                    <a:pt x="3675138" y="1893371"/>
                  </a:cubicBezTo>
                  <a:cubicBezTo>
                    <a:pt x="3674481" y="1878365"/>
                    <a:pt x="3676170" y="1860077"/>
                    <a:pt x="3653567" y="1858671"/>
                  </a:cubicBezTo>
                  <a:cubicBezTo>
                    <a:pt x="3630309" y="1857264"/>
                    <a:pt x="3629934" y="1875927"/>
                    <a:pt x="3629652" y="1890745"/>
                  </a:cubicBezTo>
                  <a:cubicBezTo>
                    <a:pt x="3628715" y="1935949"/>
                    <a:pt x="3629746" y="1981060"/>
                    <a:pt x="3629371" y="2026264"/>
                  </a:cubicBezTo>
                  <a:cubicBezTo>
                    <a:pt x="3629183" y="2043239"/>
                    <a:pt x="3635655" y="2053743"/>
                    <a:pt x="3653192" y="2053274"/>
                  </a:cubicBezTo>
                  <a:cubicBezTo>
                    <a:pt x="3671574" y="2052805"/>
                    <a:pt x="3675326" y="2040144"/>
                    <a:pt x="3674856" y="2024201"/>
                  </a:cubicBezTo>
                  <a:cubicBezTo>
                    <a:pt x="3674388" y="2002442"/>
                    <a:pt x="3674856" y="1980591"/>
                    <a:pt x="3674856" y="1958833"/>
                  </a:cubicBezTo>
                  <a:close/>
                  <a:moveTo>
                    <a:pt x="3881933" y="1951236"/>
                  </a:moveTo>
                  <a:cubicBezTo>
                    <a:pt x="3882027" y="1951236"/>
                    <a:pt x="3882214" y="1951236"/>
                    <a:pt x="3882308" y="1951236"/>
                  </a:cubicBezTo>
                  <a:cubicBezTo>
                    <a:pt x="3882308" y="1974589"/>
                    <a:pt x="3882027" y="1998035"/>
                    <a:pt x="3882402" y="2021387"/>
                  </a:cubicBezTo>
                  <a:cubicBezTo>
                    <a:pt x="3882683" y="2034517"/>
                    <a:pt x="3885497" y="2046240"/>
                    <a:pt x="3902472" y="2047365"/>
                  </a:cubicBezTo>
                  <a:cubicBezTo>
                    <a:pt x="3921229" y="2048678"/>
                    <a:pt x="3927981" y="2037612"/>
                    <a:pt x="3928262" y="2021950"/>
                  </a:cubicBezTo>
                  <a:cubicBezTo>
                    <a:pt x="3929107" y="1975151"/>
                    <a:pt x="3929013" y="1928446"/>
                    <a:pt x="3929388" y="1881648"/>
                  </a:cubicBezTo>
                  <a:cubicBezTo>
                    <a:pt x="3929576" y="1863829"/>
                    <a:pt x="3920854" y="1857170"/>
                    <a:pt x="3903222" y="1857452"/>
                  </a:cubicBezTo>
                  <a:cubicBezTo>
                    <a:pt x="3886153" y="1857639"/>
                    <a:pt x="3881933" y="1866924"/>
                    <a:pt x="3881933" y="1881085"/>
                  </a:cubicBezTo>
                  <a:cubicBezTo>
                    <a:pt x="3881933" y="1904438"/>
                    <a:pt x="3881933" y="1927884"/>
                    <a:pt x="3881933" y="1951236"/>
                  </a:cubicBezTo>
                  <a:close/>
                  <a:moveTo>
                    <a:pt x="3235007" y="1949923"/>
                  </a:moveTo>
                  <a:cubicBezTo>
                    <a:pt x="3235007" y="1973088"/>
                    <a:pt x="3234256" y="1996347"/>
                    <a:pt x="3235288" y="2019511"/>
                  </a:cubicBezTo>
                  <a:cubicBezTo>
                    <a:pt x="3235945" y="2033579"/>
                    <a:pt x="3238758" y="2047740"/>
                    <a:pt x="3258265" y="2047834"/>
                  </a:cubicBezTo>
                  <a:cubicBezTo>
                    <a:pt x="3275428" y="2047928"/>
                    <a:pt x="3279460" y="2034423"/>
                    <a:pt x="3279836" y="2022981"/>
                  </a:cubicBezTo>
                  <a:cubicBezTo>
                    <a:pt x="3281336" y="1975151"/>
                    <a:pt x="3281149" y="1927227"/>
                    <a:pt x="3280680" y="1879303"/>
                  </a:cubicBezTo>
                  <a:cubicBezTo>
                    <a:pt x="3280492" y="1865423"/>
                    <a:pt x="3272989" y="1856889"/>
                    <a:pt x="3257046" y="1857076"/>
                  </a:cubicBezTo>
                  <a:cubicBezTo>
                    <a:pt x="3240727" y="1857264"/>
                    <a:pt x="3235194" y="1866361"/>
                    <a:pt x="3235007" y="1880335"/>
                  </a:cubicBezTo>
                  <a:cubicBezTo>
                    <a:pt x="3234631" y="1903500"/>
                    <a:pt x="3234913" y="1926758"/>
                    <a:pt x="3235007" y="1949923"/>
                  </a:cubicBezTo>
                  <a:close/>
                  <a:moveTo>
                    <a:pt x="3168138" y="1949548"/>
                  </a:moveTo>
                  <a:cubicBezTo>
                    <a:pt x="3168701" y="1949548"/>
                    <a:pt x="3169264" y="1949548"/>
                    <a:pt x="3169826" y="1949548"/>
                  </a:cubicBezTo>
                  <a:cubicBezTo>
                    <a:pt x="3169826" y="1975995"/>
                    <a:pt x="3169264" y="2002442"/>
                    <a:pt x="3170108" y="2028890"/>
                  </a:cubicBezTo>
                  <a:cubicBezTo>
                    <a:pt x="3170483" y="2041551"/>
                    <a:pt x="3178079" y="2048022"/>
                    <a:pt x="3191584" y="2047647"/>
                  </a:cubicBezTo>
                  <a:cubicBezTo>
                    <a:pt x="3203495" y="2047365"/>
                    <a:pt x="3207153" y="2040425"/>
                    <a:pt x="3209122" y="2030296"/>
                  </a:cubicBezTo>
                  <a:cubicBezTo>
                    <a:pt x="3219345" y="1979372"/>
                    <a:pt x="3216062" y="1928071"/>
                    <a:pt x="3212405" y="1876959"/>
                  </a:cubicBezTo>
                  <a:cubicBezTo>
                    <a:pt x="3211467" y="1863547"/>
                    <a:pt x="3202276" y="1855763"/>
                    <a:pt x="3186426" y="1857170"/>
                  </a:cubicBezTo>
                  <a:cubicBezTo>
                    <a:pt x="3171421" y="1858483"/>
                    <a:pt x="3168701" y="1868331"/>
                    <a:pt x="3168420" y="1879397"/>
                  </a:cubicBezTo>
                  <a:cubicBezTo>
                    <a:pt x="3167669" y="1902843"/>
                    <a:pt x="3168138" y="1926196"/>
                    <a:pt x="3168138" y="1949548"/>
                  </a:cubicBezTo>
                  <a:close/>
                  <a:moveTo>
                    <a:pt x="3347642" y="1951517"/>
                  </a:moveTo>
                  <a:cubicBezTo>
                    <a:pt x="3347830" y="1951517"/>
                    <a:pt x="3348017" y="1951517"/>
                    <a:pt x="3348205" y="1951517"/>
                  </a:cubicBezTo>
                  <a:cubicBezTo>
                    <a:pt x="3348205" y="1928071"/>
                    <a:pt x="3348486" y="1904625"/>
                    <a:pt x="3348111" y="1881273"/>
                  </a:cubicBezTo>
                  <a:cubicBezTo>
                    <a:pt x="3347923" y="1867393"/>
                    <a:pt x="3343140" y="1857545"/>
                    <a:pt x="3326353" y="1857170"/>
                  </a:cubicBezTo>
                  <a:cubicBezTo>
                    <a:pt x="3310410" y="1856889"/>
                    <a:pt x="3302063" y="1865236"/>
                    <a:pt x="3301969" y="1879209"/>
                  </a:cubicBezTo>
                  <a:cubicBezTo>
                    <a:pt x="3301406" y="1927602"/>
                    <a:pt x="3301406" y="1975995"/>
                    <a:pt x="3303376" y="2024294"/>
                  </a:cubicBezTo>
                  <a:cubicBezTo>
                    <a:pt x="3303845" y="2035173"/>
                    <a:pt x="3308440" y="2049147"/>
                    <a:pt x="3326447" y="2047647"/>
                  </a:cubicBezTo>
                  <a:cubicBezTo>
                    <a:pt x="3343422" y="2046146"/>
                    <a:pt x="3346798" y="2034423"/>
                    <a:pt x="3347361" y="2021762"/>
                  </a:cubicBezTo>
                  <a:cubicBezTo>
                    <a:pt x="3348392" y="1998410"/>
                    <a:pt x="3347642" y="1974964"/>
                    <a:pt x="3347642" y="1951517"/>
                  </a:cubicBezTo>
                  <a:close/>
                  <a:moveTo>
                    <a:pt x="3101739" y="1948798"/>
                  </a:moveTo>
                  <a:cubicBezTo>
                    <a:pt x="3102114" y="1948798"/>
                    <a:pt x="3102395" y="1948798"/>
                    <a:pt x="3102770" y="1948798"/>
                  </a:cubicBezTo>
                  <a:cubicBezTo>
                    <a:pt x="3102770" y="1973744"/>
                    <a:pt x="3102208" y="1998785"/>
                    <a:pt x="3103052" y="2023638"/>
                  </a:cubicBezTo>
                  <a:cubicBezTo>
                    <a:pt x="3103427" y="2034142"/>
                    <a:pt x="3104365" y="2045583"/>
                    <a:pt x="3119558" y="2047459"/>
                  </a:cubicBezTo>
                  <a:cubicBezTo>
                    <a:pt x="3135970" y="2049429"/>
                    <a:pt x="3143098" y="2039581"/>
                    <a:pt x="3144973" y="2026733"/>
                  </a:cubicBezTo>
                  <a:cubicBezTo>
                    <a:pt x="3152382" y="1977308"/>
                    <a:pt x="3152382" y="1927509"/>
                    <a:pt x="3147224" y="1877897"/>
                  </a:cubicBezTo>
                  <a:cubicBezTo>
                    <a:pt x="3146005" y="1866173"/>
                    <a:pt x="3137189" y="1856139"/>
                    <a:pt x="3120871" y="1857170"/>
                  </a:cubicBezTo>
                  <a:cubicBezTo>
                    <a:pt x="3102395" y="1858296"/>
                    <a:pt x="3102301" y="1870957"/>
                    <a:pt x="3101832" y="1883242"/>
                  </a:cubicBezTo>
                  <a:cubicBezTo>
                    <a:pt x="3101176" y="1905094"/>
                    <a:pt x="3101739" y="1926946"/>
                    <a:pt x="3101739" y="1948798"/>
                  </a:cubicBezTo>
                  <a:close/>
                  <a:moveTo>
                    <a:pt x="3657037" y="1455303"/>
                  </a:moveTo>
                  <a:cubicBezTo>
                    <a:pt x="3663509" y="1463931"/>
                    <a:pt x="3649910" y="1484095"/>
                    <a:pt x="3673075" y="1485689"/>
                  </a:cubicBezTo>
                  <a:cubicBezTo>
                    <a:pt x="3694739" y="1487190"/>
                    <a:pt x="3702242" y="1468152"/>
                    <a:pt x="3704961" y="1453709"/>
                  </a:cubicBezTo>
                  <a:cubicBezTo>
                    <a:pt x="3708900" y="1432420"/>
                    <a:pt x="3687799" y="1424354"/>
                    <a:pt x="3672512" y="1423041"/>
                  </a:cubicBezTo>
                  <a:cubicBezTo>
                    <a:pt x="3649628" y="1421072"/>
                    <a:pt x="3661914" y="1442455"/>
                    <a:pt x="3657037" y="1455303"/>
                  </a:cubicBezTo>
                  <a:close/>
                  <a:moveTo>
                    <a:pt x="3612865" y="1415632"/>
                  </a:moveTo>
                  <a:cubicBezTo>
                    <a:pt x="3605831" y="1443205"/>
                    <a:pt x="3606394" y="1464494"/>
                    <a:pt x="3615116" y="1485408"/>
                  </a:cubicBezTo>
                  <a:cubicBezTo>
                    <a:pt x="3620836" y="1463837"/>
                    <a:pt x="3625151" y="1442267"/>
                    <a:pt x="3612865" y="1415632"/>
                  </a:cubicBezTo>
                  <a:close/>
                  <a:moveTo>
                    <a:pt x="3716872" y="1479968"/>
                  </a:moveTo>
                  <a:cubicBezTo>
                    <a:pt x="3723062" y="1462712"/>
                    <a:pt x="3725969" y="1445737"/>
                    <a:pt x="3716966" y="1425949"/>
                  </a:cubicBezTo>
                  <a:cubicBezTo>
                    <a:pt x="3706368" y="1446112"/>
                    <a:pt x="3712089" y="1463275"/>
                    <a:pt x="3716872" y="147996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7433482" y="3660553"/>
              <a:ext cx="818625" cy="712939"/>
            </a:xfrm>
            <a:custGeom>
              <a:rect b="b" l="l" r="r" t="t"/>
              <a:pathLst>
                <a:path extrusionOk="0" h="712939" w="818625">
                  <a:moveTo>
                    <a:pt x="50435" y="150430"/>
                  </a:moveTo>
                  <a:cubicBezTo>
                    <a:pt x="57188" y="135425"/>
                    <a:pt x="41620" y="134768"/>
                    <a:pt x="35711" y="128204"/>
                  </a:cubicBezTo>
                  <a:cubicBezTo>
                    <a:pt x="23051" y="114042"/>
                    <a:pt x="-5460" y="100443"/>
                    <a:pt x="918" y="85907"/>
                  </a:cubicBezTo>
                  <a:cubicBezTo>
                    <a:pt x="10296" y="64430"/>
                    <a:pt x="34305" y="47455"/>
                    <a:pt x="63566" y="49987"/>
                  </a:cubicBezTo>
                  <a:cubicBezTo>
                    <a:pt x="72944" y="60303"/>
                    <a:pt x="80728" y="72777"/>
                    <a:pt x="96577" y="74652"/>
                  </a:cubicBezTo>
                  <a:cubicBezTo>
                    <a:pt x="103424" y="85344"/>
                    <a:pt x="106706" y="101569"/>
                    <a:pt x="125651" y="93034"/>
                  </a:cubicBezTo>
                  <a:cubicBezTo>
                    <a:pt x="117961" y="108603"/>
                    <a:pt x="133622" y="109916"/>
                    <a:pt x="140187" y="116856"/>
                  </a:cubicBezTo>
                  <a:cubicBezTo>
                    <a:pt x="145439" y="123889"/>
                    <a:pt x="149660" y="132611"/>
                    <a:pt x="160539" y="131674"/>
                  </a:cubicBezTo>
                  <a:cubicBezTo>
                    <a:pt x="161383" y="131580"/>
                    <a:pt x="162977" y="128860"/>
                    <a:pt x="162696" y="128297"/>
                  </a:cubicBezTo>
                  <a:cubicBezTo>
                    <a:pt x="158476" y="120419"/>
                    <a:pt x="152942" y="113761"/>
                    <a:pt x="143282" y="112354"/>
                  </a:cubicBezTo>
                  <a:cubicBezTo>
                    <a:pt x="141688" y="101381"/>
                    <a:pt x="135404" y="95191"/>
                    <a:pt x="124338" y="93878"/>
                  </a:cubicBezTo>
                  <a:cubicBezTo>
                    <a:pt x="117210" y="84125"/>
                    <a:pt x="111302" y="72214"/>
                    <a:pt x="95640" y="75872"/>
                  </a:cubicBezTo>
                  <a:cubicBezTo>
                    <a:pt x="96296" y="56927"/>
                    <a:pt x="79790" y="54207"/>
                    <a:pt x="68255" y="46705"/>
                  </a:cubicBezTo>
                  <a:cubicBezTo>
                    <a:pt x="66379" y="24478"/>
                    <a:pt x="103799" y="25697"/>
                    <a:pt x="96109" y="0"/>
                  </a:cubicBezTo>
                  <a:cubicBezTo>
                    <a:pt x="149191" y="63961"/>
                    <a:pt x="202742" y="127360"/>
                    <a:pt x="267453" y="180348"/>
                  </a:cubicBezTo>
                  <a:cubicBezTo>
                    <a:pt x="325787" y="228178"/>
                    <a:pt x="358987" y="228178"/>
                    <a:pt x="418634" y="180066"/>
                  </a:cubicBezTo>
                  <a:cubicBezTo>
                    <a:pt x="425480" y="174533"/>
                    <a:pt x="434952" y="172376"/>
                    <a:pt x="443206" y="168625"/>
                  </a:cubicBezTo>
                  <a:lnTo>
                    <a:pt x="443299" y="168718"/>
                  </a:lnTo>
                  <a:cubicBezTo>
                    <a:pt x="444706" y="202575"/>
                    <a:pt x="421823" y="221332"/>
                    <a:pt x="395282" y="228272"/>
                  </a:cubicBezTo>
                  <a:cubicBezTo>
                    <a:pt x="363676" y="236431"/>
                    <a:pt x="330570" y="248342"/>
                    <a:pt x="296432" y="237650"/>
                  </a:cubicBezTo>
                  <a:cubicBezTo>
                    <a:pt x="287710" y="235962"/>
                    <a:pt x="285554" y="222363"/>
                    <a:pt x="274299" y="225177"/>
                  </a:cubicBezTo>
                  <a:cubicBezTo>
                    <a:pt x="271111" y="211672"/>
                    <a:pt x="260419" y="205857"/>
                    <a:pt x="249071" y="200699"/>
                  </a:cubicBezTo>
                  <a:cubicBezTo>
                    <a:pt x="245414" y="199292"/>
                    <a:pt x="241756" y="197792"/>
                    <a:pt x="238005" y="196385"/>
                  </a:cubicBezTo>
                  <a:cubicBezTo>
                    <a:pt x="234816" y="204732"/>
                    <a:pt x="239318" y="206514"/>
                    <a:pt x="246352" y="206232"/>
                  </a:cubicBezTo>
                  <a:cubicBezTo>
                    <a:pt x="253479" y="216174"/>
                    <a:pt x="260138" y="226865"/>
                    <a:pt x="275144" y="224145"/>
                  </a:cubicBezTo>
                  <a:cubicBezTo>
                    <a:pt x="300747" y="271788"/>
                    <a:pt x="350077" y="293921"/>
                    <a:pt x="387685" y="328715"/>
                  </a:cubicBezTo>
                  <a:cubicBezTo>
                    <a:pt x="387685" y="328715"/>
                    <a:pt x="386372" y="327590"/>
                    <a:pt x="386372" y="327590"/>
                  </a:cubicBezTo>
                  <a:cubicBezTo>
                    <a:pt x="421635" y="363228"/>
                    <a:pt x="459149" y="396240"/>
                    <a:pt x="499382" y="426251"/>
                  </a:cubicBezTo>
                  <a:cubicBezTo>
                    <a:pt x="557811" y="428877"/>
                    <a:pt x="582288" y="490962"/>
                    <a:pt x="635183" y="504749"/>
                  </a:cubicBezTo>
                  <a:cubicBezTo>
                    <a:pt x="640716" y="506249"/>
                    <a:pt x="640341" y="530071"/>
                    <a:pt x="642779" y="543576"/>
                  </a:cubicBezTo>
                  <a:cubicBezTo>
                    <a:pt x="679824" y="597596"/>
                    <a:pt x="738815" y="628263"/>
                    <a:pt x="782894" y="674780"/>
                  </a:cubicBezTo>
                  <a:cubicBezTo>
                    <a:pt x="797336" y="675062"/>
                    <a:pt x="814030" y="670560"/>
                    <a:pt x="818626" y="691662"/>
                  </a:cubicBezTo>
                  <a:cubicBezTo>
                    <a:pt x="811310" y="701134"/>
                    <a:pt x="810466" y="714639"/>
                    <a:pt x="790771" y="712763"/>
                  </a:cubicBezTo>
                  <a:cubicBezTo>
                    <a:pt x="752414" y="708918"/>
                    <a:pt x="713399" y="710981"/>
                    <a:pt x="677479" y="693162"/>
                  </a:cubicBezTo>
                  <a:cubicBezTo>
                    <a:pt x="677479" y="693162"/>
                    <a:pt x="677761" y="694756"/>
                    <a:pt x="677761" y="694756"/>
                  </a:cubicBezTo>
                  <a:cubicBezTo>
                    <a:pt x="680480" y="672998"/>
                    <a:pt x="660504" y="673186"/>
                    <a:pt x="649063" y="665027"/>
                  </a:cubicBezTo>
                  <a:lnTo>
                    <a:pt x="650376" y="666340"/>
                  </a:lnTo>
                  <a:cubicBezTo>
                    <a:pt x="649344" y="660150"/>
                    <a:pt x="646062" y="656305"/>
                    <a:pt x="639591" y="655648"/>
                  </a:cubicBezTo>
                  <a:lnTo>
                    <a:pt x="640904" y="656961"/>
                  </a:lnTo>
                  <a:cubicBezTo>
                    <a:pt x="640435" y="650396"/>
                    <a:pt x="636871" y="646833"/>
                    <a:pt x="630212" y="646270"/>
                  </a:cubicBezTo>
                  <a:lnTo>
                    <a:pt x="631525" y="647583"/>
                  </a:lnTo>
                  <a:cubicBezTo>
                    <a:pt x="631150" y="640830"/>
                    <a:pt x="626742" y="638110"/>
                    <a:pt x="620927" y="636797"/>
                  </a:cubicBezTo>
                  <a:lnTo>
                    <a:pt x="622334" y="637923"/>
                  </a:lnTo>
                  <a:cubicBezTo>
                    <a:pt x="617739" y="630045"/>
                    <a:pt x="614269" y="619729"/>
                    <a:pt x="601889" y="628169"/>
                  </a:cubicBezTo>
                  <a:lnTo>
                    <a:pt x="602827" y="628920"/>
                  </a:lnTo>
                  <a:cubicBezTo>
                    <a:pt x="604703" y="607912"/>
                    <a:pt x="586039" y="606880"/>
                    <a:pt x="574129" y="599190"/>
                  </a:cubicBezTo>
                  <a:lnTo>
                    <a:pt x="575348" y="600597"/>
                  </a:lnTo>
                  <a:cubicBezTo>
                    <a:pt x="574598" y="594219"/>
                    <a:pt x="571034" y="590655"/>
                    <a:pt x="564657" y="589905"/>
                  </a:cubicBezTo>
                  <a:lnTo>
                    <a:pt x="565970" y="591218"/>
                  </a:lnTo>
                  <a:cubicBezTo>
                    <a:pt x="565219" y="584841"/>
                    <a:pt x="561843" y="581089"/>
                    <a:pt x="555278" y="580527"/>
                  </a:cubicBezTo>
                  <a:lnTo>
                    <a:pt x="556685" y="581652"/>
                  </a:lnTo>
                  <a:cubicBezTo>
                    <a:pt x="552183" y="573587"/>
                    <a:pt x="548807" y="563270"/>
                    <a:pt x="536334" y="571899"/>
                  </a:cubicBezTo>
                  <a:lnTo>
                    <a:pt x="537365" y="572743"/>
                  </a:lnTo>
                  <a:cubicBezTo>
                    <a:pt x="543086" y="559988"/>
                    <a:pt x="538678" y="557456"/>
                    <a:pt x="526861" y="562239"/>
                  </a:cubicBezTo>
                  <a:lnTo>
                    <a:pt x="527799" y="563270"/>
                  </a:lnTo>
                  <a:cubicBezTo>
                    <a:pt x="529487" y="542544"/>
                    <a:pt x="509886" y="542356"/>
                    <a:pt x="499101" y="533634"/>
                  </a:cubicBezTo>
                  <a:lnTo>
                    <a:pt x="500321" y="535041"/>
                  </a:lnTo>
                  <a:cubicBezTo>
                    <a:pt x="496757" y="531477"/>
                    <a:pt x="493193" y="527820"/>
                    <a:pt x="489629" y="524256"/>
                  </a:cubicBezTo>
                  <a:lnTo>
                    <a:pt x="490942" y="525381"/>
                  </a:lnTo>
                  <a:cubicBezTo>
                    <a:pt x="486065" y="518066"/>
                    <a:pt x="482876" y="507187"/>
                    <a:pt x="470497" y="515722"/>
                  </a:cubicBezTo>
                  <a:lnTo>
                    <a:pt x="471247" y="516472"/>
                  </a:lnTo>
                  <a:cubicBezTo>
                    <a:pt x="474060" y="488243"/>
                    <a:pt x="447238" y="489087"/>
                    <a:pt x="433077" y="477458"/>
                  </a:cubicBezTo>
                  <a:lnTo>
                    <a:pt x="434484" y="478770"/>
                  </a:lnTo>
                  <a:cubicBezTo>
                    <a:pt x="426699" y="469111"/>
                    <a:pt x="423980" y="451573"/>
                    <a:pt x="404754" y="459451"/>
                  </a:cubicBezTo>
                  <a:lnTo>
                    <a:pt x="405879" y="460295"/>
                  </a:lnTo>
                  <a:cubicBezTo>
                    <a:pt x="405973" y="456543"/>
                    <a:pt x="407474" y="452229"/>
                    <a:pt x="405973" y="449228"/>
                  </a:cubicBezTo>
                  <a:cubicBezTo>
                    <a:pt x="402784" y="442663"/>
                    <a:pt x="398939" y="449416"/>
                    <a:pt x="395376" y="449885"/>
                  </a:cubicBezTo>
                  <a:lnTo>
                    <a:pt x="396219" y="450823"/>
                  </a:lnTo>
                  <a:cubicBezTo>
                    <a:pt x="391906" y="423531"/>
                    <a:pt x="366021" y="417248"/>
                    <a:pt x="348858" y="402430"/>
                  </a:cubicBezTo>
                  <a:lnTo>
                    <a:pt x="350171" y="403555"/>
                  </a:lnTo>
                  <a:cubicBezTo>
                    <a:pt x="345482" y="395771"/>
                    <a:pt x="342199" y="385173"/>
                    <a:pt x="329726" y="393802"/>
                  </a:cubicBezTo>
                  <a:lnTo>
                    <a:pt x="330852" y="394646"/>
                  </a:lnTo>
                  <a:cubicBezTo>
                    <a:pt x="334509" y="383954"/>
                    <a:pt x="334134" y="377295"/>
                    <a:pt x="320348" y="384236"/>
                  </a:cubicBezTo>
                  <a:lnTo>
                    <a:pt x="321379" y="385267"/>
                  </a:lnTo>
                  <a:cubicBezTo>
                    <a:pt x="321848" y="381703"/>
                    <a:pt x="328694" y="378046"/>
                    <a:pt x="322036" y="374857"/>
                  </a:cubicBezTo>
                  <a:cubicBezTo>
                    <a:pt x="319035" y="373450"/>
                    <a:pt x="314720" y="374763"/>
                    <a:pt x="310969" y="374857"/>
                  </a:cubicBezTo>
                  <a:cubicBezTo>
                    <a:pt x="310969" y="374857"/>
                    <a:pt x="311813" y="375889"/>
                    <a:pt x="311813" y="375889"/>
                  </a:cubicBezTo>
                  <a:cubicBezTo>
                    <a:pt x="308155" y="354037"/>
                    <a:pt x="288273" y="348128"/>
                    <a:pt x="273831" y="336781"/>
                  </a:cubicBezTo>
                  <a:lnTo>
                    <a:pt x="275050" y="338094"/>
                  </a:lnTo>
                  <a:cubicBezTo>
                    <a:pt x="271486" y="334530"/>
                    <a:pt x="267922" y="330872"/>
                    <a:pt x="264452" y="327308"/>
                  </a:cubicBezTo>
                  <a:lnTo>
                    <a:pt x="265765" y="328434"/>
                  </a:lnTo>
                  <a:cubicBezTo>
                    <a:pt x="248509" y="310052"/>
                    <a:pt x="230783" y="292327"/>
                    <a:pt x="207994" y="280604"/>
                  </a:cubicBezTo>
                  <a:lnTo>
                    <a:pt x="209307" y="282010"/>
                  </a:lnTo>
                  <a:cubicBezTo>
                    <a:pt x="209307" y="274883"/>
                    <a:pt x="205086" y="271975"/>
                    <a:pt x="198709" y="271131"/>
                  </a:cubicBezTo>
                  <a:lnTo>
                    <a:pt x="200116" y="272257"/>
                  </a:lnTo>
                  <a:cubicBezTo>
                    <a:pt x="169823" y="252374"/>
                    <a:pt x="154537" y="212985"/>
                    <a:pt x="114116" y="206326"/>
                  </a:cubicBezTo>
                  <a:lnTo>
                    <a:pt x="115053" y="207076"/>
                  </a:lnTo>
                  <a:cubicBezTo>
                    <a:pt x="98829" y="181098"/>
                    <a:pt x="82604" y="155120"/>
                    <a:pt x="48466" y="150055"/>
                  </a:cubicBezTo>
                  <a:lnTo>
                    <a:pt x="50435" y="150430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7819854" y="3988049"/>
              <a:ext cx="113010" cy="98661"/>
            </a:xfrm>
            <a:custGeom>
              <a:rect b="b" l="l" r="r" t="t"/>
              <a:pathLst>
                <a:path extrusionOk="0" h="98661" w="113010">
                  <a:moveTo>
                    <a:pt x="113010" y="98661"/>
                  </a:moveTo>
                  <a:cubicBezTo>
                    <a:pt x="72777" y="68744"/>
                    <a:pt x="35263" y="35732"/>
                    <a:pt x="0" y="0"/>
                  </a:cubicBezTo>
                  <a:cubicBezTo>
                    <a:pt x="47361" y="21852"/>
                    <a:pt x="85625" y="54020"/>
                    <a:pt x="113010" y="9866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7707876" y="3884698"/>
              <a:ext cx="113291" cy="104569"/>
            </a:xfrm>
            <a:custGeom>
              <a:rect b="b" l="l" r="r" t="t"/>
              <a:pathLst>
                <a:path extrusionOk="0" h="104569" w="113291">
                  <a:moveTo>
                    <a:pt x="0" y="1032"/>
                  </a:moveTo>
                  <a:cubicBezTo>
                    <a:pt x="11254" y="-1782"/>
                    <a:pt x="13411" y="11723"/>
                    <a:pt x="22133" y="13505"/>
                  </a:cubicBezTo>
                  <a:cubicBezTo>
                    <a:pt x="50081" y="46330"/>
                    <a:pt x="95004" y="62086"/>
                    <a:pt x="113292" y="104570"/>
                  </a:cubicBezTo>
                  <a:cubicBezTo>
                    <a:pt x="75684" y="69776"/>
                    <a:pt x="26353" y="47643"/>
                    <a:pt x="750" y="0"/>
                  </a:cubicBezTo>
                  <a:lnTo>
                    <a:pt x="0" y="1032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7204943" y="3757972"/>
              <a:ext cx="906488" cy="609919"/>
            </a:xfrm>
            <a:custGeom>
              <a:rect b="b" l="l" r="r" t="t"/>
              <a:pathLst>
                <a:path extrusionOk="0" h="609919" w="906488">
                  <a:moveTo>
                    <a:pt x="19473" y="153080"/>
                  </a:moveTo>
                  <a:cubicBezTo>
                    <a:pt x="5593" y="143608"/>
                    <a:pt x="-14008" y="134042"/>
                    <a:pt x="14972" y="119974"/>
                  </a:cubicBezTo>
                  <a:cubicBezTo>
                    <a:pt x="32978" y="111252"/>
                    <a:pt x="47233" y="90901"/>
                    <a:pt x="71617" y="99529"/>
                  </a:cubicBezTo>
                  <a:cubicBezTo>
                    <a:pt x="76119" y="105906"/>
                    <a:pt x="79870" y="120724"/>
                    <a:pt x="88592" y="112377"/>
                  </a:cubicBezTo>
                  <a:cubicBezTo>
                    <a:pt x="97877" y="103468"/>
                    <a:pt x="83621" y="98028"/>
                    <a:pt x="76775" y="92870"/>
                  </a:cubicBezTo>
                  <a:cubicBezTo>
                    <a:pt x="89530" y="64641"/>
                    <a:pt x="110725" y="49354"/>
                    <a:pt x="142425" y="50011"/>
                  </a:cubicBezTo>
                  <a:cubicBezTo>
                    <a:pt x="146457" y="49917"/>
                    <a:pt x="152647" y="51324"/>
                    <a:pt x="154241" y="49354"/>
                  </a:cubicBezTo>
                  <a:cubicBezTo>
                    <a:pt x="157899" y="44571"/>
                    <a:pt x="152741" y="42696"/>
                    <a:pt x="148802" y="41195"/>
                  </a:cubicBezTo>
                  <a:cubicBezTo>
                    <a:pt x="157899" y="33130"/>
                    <a:pt x="167653" y="25721"/>
                    <a:pt x="176000" y="16999"/>
                  </a:cubicBezTo>
                  <a:cubicBezTo>
                    <a:pt x="197101" y="-5041"/>
                    <a:pt x="215295" y="-7010"/>
                    <a:pt x="236115" y="19156"/>
                  </a:cubicBezTo>
                  <a:cubicBezTo>
                    <a:pt x="247182" y="33036"/>
                    <a:pt x="264532" y="41945"/>
                    <a:pt x="279069" y="53106"/>
                  </a:cubicBezTo>
                  <a:cubicBezTo>
                    <a:pt x="279069" y="53106"/>
                    <a:pt x="277287" y="52637"/>
                    <a:pt x="277287" y="52637"/>
                  </a:cubicBezTo>
                  <a:cubicBezTo>
                    <a:pt x="298857" y="72331"/>
                    <a:pt x="316489" y="96715"/>
                    <a:pt x="343874" y="109658"/>
                  </a:cubicBezTo>
                  <a:cubicBezTo>
                    <a:pt x="343874" y="109658"/>
                    <a:pt x="342936" y="108908"/>
                    <a:pt x="342936" y="108908"/>
                  </a:cubicBezTo>
                  <a:cubicBezTo>
                    <a:pt x="372291" y="130009"/>
                    <a:pt x="387672" y="169305"/>
                    <a:pt x="428936" y="174932"/>
                  </a:cubicBezTo>
                  <a:cubicBezTo>
                    <a:pt x="428936" y="174932"/>
                    <a:pt x="427530" y="173806"/>
                    <a:pt x="427530" y="173806"/>
                  </a:cubicBezTo>
                  <a:cubicBezTo>
                    <a:pt x="422465" y="185905"/>
                    <a:pt x="429875" y="185623"/>
                    <a:pt x="438128" y="184685"/>
                  </a:cubicBezTo>
                  <a:lnTo>
                    <a:pt x="436815" y="183279"/>
                  </a:lnTo>
                  <a:cubicBezTo>
                    <a:pt x="451163" y="205130"/>
                    <a:pt x="462043" y="231203"/>
                    <a:pt x="494586" y="231109"/>
                  </a:cubicBezTo>
                  <a:cubicBezTo>
                    <a:pt x="494586" y="231109"/>
                    <a:pt x="493273" y="229983"/>
                    <a:pt x="493273" y="229983"/>
                  </a:cubicBezTo>
                  <a:cubicBezTo>
                    <a:pt x="487833" y="242363"/>
                    <a:pt x="491678" y="245739"/>
                    <a:pt x="503870" y="240769"/>
                  </a:cubicBezTo>
                  <a:cubicBezTo>
                    <a:pt x="503870" y="240769"/>
                    <a:pt x="502652" y="239456"/>
                    <a:pt x="502652" y="239456"/>
                  </a:cubicBezTo>
                  <a:cubicBezTo>
                    <a:pt x="505277" y="262245"/>
                    <a:pt x="524503" y="268904"/>
                    <a:pt x="540634" y="278564"/>
                  </a:cubicBezTo>
                  <a:cubicBezTo>
                    <a:pt x="540634" y="278564"/>
                    <a:pt x="539790" y="277532"/>
                    <a:pt x="539790" y="277532"/>
                  </a:cubicBezTo>
                  <a:cubicBezTo>
                    <a:pt x="539696" y="284566"/>
                    <a:pt x="543166" y="288036"/>
                    <a:pt x="550200" y="287942"/>
                  </a:cubicBezTo>
                  <a:cubicBezTo>
                    <a:pt x="550200" y="287942"/>
                    <a:pt x="549168" y="286911"/>
                    <a:pt x="549168" y="286911"/>
                  </a:cubicBezTo>
                  <a:cubicBezTo>
                    <a:pt x="549450" y="293569"/>
                    <a:pt x="553858" y="296195"/>
                    <a:pt x="559672" y="297321"/>
                  </a:cubicBezTo>
                  <a:cubicBezTo>
                    <a:pt x="559672" y="297321"/>
                    <a:pt x="558547" y="296477"/>
                    <a:pt x="558547" y="296477"/>
                  </a:cubicBezTo>
                  <a:cubicBezTo>
                    <a:pt x="563705" y="303229"/>
                    <a:pt x="566706" y="314483"/>
                    <a:pt x="578992" y="306230"/>
                  </a:cubicBezTo>
                  <a:cubicBezTo>
                    <a:pt x="578992" y="306230"/>
                    <a:pt x="577679" y="305105"/>
                    <a:pt x="577679" y="305105"/>
                  </a:cubicBezTo>
                  <a:cubicBezTo>
                    <a:pt x="583963" y="330521"/>
                    <a:pt x="606190" y="340368"/>
                    <a:pt x="625040" y="353498"/>
                  </a:cubicBezTo>
                  <a:cubicBezTo>
                    <a:pt x="625040" y="353498"/>
                    <a:pt x="624196" y="352560"/>
                    <a:pt x="624196" y="352560"/>
                  </a:cubicBezTo>
                  <a:cubicBezTo>
                    <a:pt x="624478" y="359312"/>
                    <a:pt x="628791" y="361938"/>
                    <a:pt x="634700" y="362970"/>
                  </a:cubicBezTo>
                  <a:cubicBezTo>
                    <a:pt x="634700" y="362970"/>
                    <a:pt x="633575" y="362126"/>
                    <a:pt x="633575" y="362126"/>
                  </a:cubicBezTo>
                  <a:cubicBezTo>
                    <a:pt x="641453" y="371692"/>
                    <a:pt x="647548" y="383978"/>
                    <a:pt x="663304" y="381446"/>
                  </a:cubicBezTo>
                  <a:cubicBezTo>
                    <a:pt x="663304" y="381446"/>
                    <a:pt x="661898" y="380133"/>
                    <a:pt x="661898" y="380133"/>
                  </a:cubicBezTo>
                  <a:cubicBezTo>
                    <a:pt x="665930" y="401609"/>
                    <a:pt x="685625" y="407799"/>
                    <a:pt x="700068" y="419147"/>
                  </a:cubicBezTo>
                  <a:cubicBezTo>
                    <a:pt x="700068" y="419147"/>
                    <a:pt x="699318" y="418397"/>
                    <a:pt x="699224" y="418397"/>
                  </a:cubicBezTo>
                  <a:cubicBezTo>
                    <a:pt x="703819" y="426275"/>
                    <a:pt x="707008" y="437060"/>
                    <a:pt x="719669" y="428057"/>
                  </a:cubicBezTo>
                  <a:cubicBezTo>
                    <a:pt x="719669" y="428057"/>
                    <a:pt x="718356" y="426931"/>
                    <a:pt x="718356" y="426931"/>
                  </a:cubicBezTo>
                  <a:cubicBezTo>
                    <a:pt x="711416" y="440811"/>
                    <a:pt x="719575" y="439967"/>
                    <a:pt x="729047" y="437716"/>
                  </a:cubicBezTo>
                  <a:cubicBezTo>
                    <a:pt x="729047" y="437716"/>
                    <a:pt x="727828" y="436310"/>
                    <a:pt x="727828" y="436310"/>
                  </a:cubicBezTo>
                  <a:cubicBezTo>
                    <a:pt x="727172" y="456098"/>
                    <a:pt x="743303" y="459662"/>
                    <a:pt x="756526" y="465945"/>
                  </a:cubicBezTo>
                  <a:cubicBezTo>
                    <a:pt x="756526" y="465945"/>
                    <a:pt x="755588" y="464914"/>
                    <a:pt x="755588" y="464914"/>
                  </a:cubicBezTo>
                  <a:cubicBezTo>
                    <a:pt x="759058" y="468384"/>
                    <a:pt x="762622" y="471854"/>
                    <a:pt x="766092" y="475418"/>
                  </a:cubicBezTo>
                  <a:cubicBezTo>
                    <a:pt x="766092" y="475418"/>
                    <a:pt x="765061" y="474574"/>
                    <a:pt x="765061" y="474574"/>
                  </a:cubicBezTo>
                  <a:cubicBezTo>
                    <a:pt x="770219" y="481139"/>
                    <a:pt x="772845" y="493237"/>
                    <a:pt x="785412" y="484327"/>
                  </a:cubicBezTo>
                  <a:cubicBezTo>
                    <a:pt x="785412" y="484327"/>
                    <a:pt x="784005" y="483202"/>
                    <a:pt x="784005" y="483202"/>
                  </a:cubicBezTo>
                  <a:cubicBezTo>
                    <a:pt x="778003" y="496425"/>
                    <a:pt x="783255" y="498207"/>
                    <a:pt x="794696" y="493893"/>
                  </a:cubicBezTo>
                  <a:cubicBezTo>
                    <a:pt x="794696" y="493893"/>
                    <a:pt x="793384" y="492580"/>
                    <a:pt x="793384" y="492580"/>
                  </a:cubicBezTo>
                  <a:cubicBezTo>
                    <a:pt x="787288" y="505804"/>
                    <a:pt x="794040" y="506179"/>
                    <a:pt x="804075" y="503272"/>
                  </a:cubicBezTo>
                  <a:cubicBezTo>
                    <a:pt x="804075" y="503272"/>
                    <a:pt x="802856" y="501865"/>
                    <a:pt x="802856" y="501865"/>
                  </a:cubicBezTo>
                  <a:cubicBezTo>
                    <a:pt x="802481" y="521372"/>
                    <a:pt x="819831" y="523717"/>
                    <a:pt x="831554" y="531595"/>
                  </a:cubicBezTo>
                  <a:cubicBezTo>
                    <a:pt x="831554" y="531595"/>
                    <a:pt x="830616" y="530844"/>
                    <a:pt x="830616" y="530844"/>
                  </a:cubicBezTo>
                  <a:cubicBezTo>
                    <a:pt x="835399" y="538253"/>
                    <a:pt x="838588" y="549133"/>
                    <a:pt x="851061" y="540598"/>
                  </a:cubicBezTo>
                  <a:cubicBezTo>
                    <a:pt x="851061" y="540598"/>
                    <a:pt x="849655" y="539473"/>
                    <a:pt x="849655" y="539473"/>
                  </a:cubicBezTo>
                  <a:cubicBezTo>
                    <a:pt x="845715" y="550446"/>
                    <a:pt x="847310" y="555979"/>
                    <a:pt x="860252" y="550258"/>
                  </a:cubicBezTo>
                  <a:lnTo>
                    <a:pt x="858939" y="548945"/>
                  </a:lnTo>
                  <a:cubicBezTo>
                    <a:pt x="854062" y="560949"/>
                    <a:pt x="856782" y="565357"/>
                    <a:pt x="869630" y="559636"/>
                  </a:cubicBezTo>
                  <a:cubicBezTo>
                    <a:pt x="869630" y="559636"/>
                    <a:pt x="868318" y="558323"/>
                    <a:pt x="868318" y="558323"/>
                  </a:cubicBezTo>
                  <a:cubicBezTo>
                    <a:pt x="861847" y="572016"/>
                    <a:pt x="868974" y="571922"/>
                    <a:pt x="879103" y="569015"/>
                  </a:cubicBezTo>
                  <a:cubicBezTo>
                    <a:pt x="879103" y="569015"/>
                    <a:pt x="877790" y="567702"/>
                    <a:pt x="877790" y="567702"/>
                  </a:cubicBezTo>
                  <a:cubicBezTo>
                    <a:pt x="877227" y="587397"/>
                    <a:pt x="895703" y="588710"/>
                    <a:pt x="906488" y="597432"/>
                  </a:cubicBezTo>
                  <a:cubicBezTo>
                    <a:pt x="906488" y="597432"/>
                    <a:pt x="906206" y="595837"/>
                    <a:pt x="906206" y="595837"/>
                  </a:cubicBezTo>
                  <a:cubicBezTo>
                    <a:pt x="857532" y="621440"/>
                    <a:pt x="811203" y="608123"/>
                    <a:pt x="765155" y="587678"/>
                  </a:cubicBezTo>
                  <a:cubicBezTo>
                    <a:pt x="756902" y="565639"/>
                    <a:pt x="741521" y="552603"/>
                    <a:pt x="717700" y="550446"/>
                  </a:cubicBezTo>
                  <a:cubicBezTo>
                    <a:pt x="718262" y="547069"/>
                    <a:pt x="724546" y="545194"/>
                    <a:pt x="719388" y="539942"/>
                  </a:cubicBezTo>
                  <a:cubicBezTo>
                    <a:pt x="714323" y="534783"/>
                    <a:pt x="712260" y="540598"/>
                    <a:pt x="708790" y="541255"/>
                  </a:cubicBezTo>
                  <a:cubicBezTo>
                    <a:pt x="711322" y="520247"/>
                    <a:pt x="694816" y="519215"/>
                    <a:pt x="678404" y="508430"/>
                  </a:cubicBezTo>
                  <a:cubicBezTo>
                    <a:pt x="686000" y="528781"/>
                    <a:pt x="696973" y="535346"/>
                    <a:pt x="709728" y="540035"/>
                  </a:cubicBezTo>
                  <a:cubicBezTo>
                    <a:pt x="709634" y="546319"/>
                    <a:pt x="713010" y="549133"/>
                    <a:pt x="719012" y="549508"/>
                  </a:cubicBezTo>
                  <a:cubicBezTo>
                    <a:pt x="729141" y="568921"/>
                    <a:pt x="744147" y="582238"/>
                    <a:pt x="766186" y="586740"/>
                  </a:cubicBezTo>
                  <a:cubicBezTo>
                    <a:pt x="769562" y="604278"/>
                    <a:pt x="759903" y="605497"/>
                    <a:pt x="745460" y="606154"/>
                  </a:cubicBezTo>
                  <a:cubicBezTo>
                    <a:pt x="704007" y="608217"/>
                    <a:pt x="663961" y="603621"/>
                    <a:pt x="625509" y="587584"/>
                  </a:cubicBezTo>
                  <a:cubicBezTo>
                    <a:pt x="612286" y="564701"/>
                    <a:pt x="592216" y="548195"/>
                    <a:pt x="572708" y="531126"/>
                  </a:cubicBezTo>
                  <a:cubicBezTo>
                    <a:pt x="568488" y="520622"/>
                    <a:pt x="561079" y="513869"/>
                    <a:pt x="550107" y="511150"/>
                  </a:cubicBezTo>
                  <a:lnTo>
                    <a:pt x="551044" y="511900"/>
                  </a:lnTo>
                  <a:cubicBezTo>
                    <a:pt x="541853" y="504397"/>
                    <a:pt x="538477" y="487985"/>
                    <a:pt x="521408" y="492674"/>
                  </a:cubicBezTo>
                  <a:lnTo>
                    <a:pt x="522815" y="493799"/>
                  </a:lnTo>
                  <a:cubicBezTo>
                    <a:pt x="527129" y="482358"/>
                    <a:pt x="523846" y="478513"/>
                    <a:pt x="512123" y="483202"/>
                  </a:cubicBezTo>
                  <a:lnTo>
                    <a:pt x="513343" y="484515"/>
                  </a:lnTo>
                  <a:cubicBezTo>
                    <a:pt x="505840" y="460881"/>
                    <a:pt x="490741" y="446907"/>
                    <a:pt x="465044" y="446063"/>
                  </a:cubicBezTo>
                  <a:lnTo>
                    <a:pt x="466450" y="447095"/>
                  </a:lnTo>
                  <a:cubicBezTo>
                    <a:pt x="472172" y="434340"/>
                    <a:pt x="467013" y="432371"/>
                    <a:pt x="455759" y="436310"/>
                  </a:cubicBezTo>
                  <a:lnTo>
                    <a:pt x="457072" y="437623"/>
                  </a:lnTo>
                  <a:cubicBezTo>
                    <a:pt x="463449" y="424118"/>
                    <a:pt x="455290" y="425149"/>
                    <a:pt x="446381" y="426837"/>
                  </a:cubicBezTo>
                  <a:lnTo>
                    <a:pt x="447693" y="428244"/>
                  </a:lnTo>
                  <a:cubicBezTo>
                    <a:pt x="449006" y="413614"/>
                    <a:pt x="444036" y="405173"/>
                    <a:pt x="427624" y="408174"/>
                  </a:cubicBezTo>
                  <a:lnTo>
                    <a:pt x="428843" y="409487"/>
                  </a:lnTo>
                  <a:cubicBezTo>
                    <a:pt x="429968" y="389230"/>
                    <a:pt x="411774" y="387729"/>
                    <a:pt x="400144" y="379851"/>
                  </a:cubicBezTo>
                  <a:lnTo>
                    <a:pt x="400989" y="380602"/>
                  </a:lnTo>
                  <a:cubicBezTo>
                    <a:pt x="396393" y="372817"/>
                    <a:pt x="392923" y="362314"/>
                    <a:pt x="380544" y="370942"/>
                  </a:cubicBezTo>
                  <a:lnTo>
                    <a:pt x="381950" y="372067"/>
                  </a:lnTo>
                  <a:cubicBezTo>
                    <a:pt x="387203" y="359781"/>
                    <a:pt x="382044" y="357812"/>
                    <a:pt x="371259" y="361282"/>
                  </a:cubicBezTo>
                  <a:lnTo>
                    <a:pt x="372666" y="362595"/>
                  </a:lnTo>
                  <a:cubicBezTo>
                    <a:pt x="376698" y="351435"/>
                    <a:pt x="373604" y="347402"/>
                    <a:pt x="361975" y="351903"/>
                  </a:cubicBezTo>
                  <a:lnTo>
                    <a:pt x="363287" y="353216"/>
                  </a:lnTo>
                  <a:cubicBezTo>
                    <a:pt x="368633" y="340837"/>
                    <a:pt x="363006" y="339430"/>
                    <a:pt x="352689" y="342525"/>
                  </a:cubicBezTo>
                  <a:lnTo>
                    <a:pt x="353909" y="343838"/>
                  </a:lnTo>
                  <a:cubicBezTo>
                    <a:pt x="356723" y="327894"/>
                    <a:pt x="343687" y="327519"/>
                    <a:pt x="334120" y="323674"/>
                  </a:cubicBezTo>
                  <a:lnTo>
                    <a:pt x="335340" y="324987"/>
                  </a:lnTo>
                  <a:cubicBezTo>
                    <a:pt x="335246" y="318047"/>
                    <a:pt x="331401" y="314858"/>
                    <a:pt x="324742" y="314296"/>
                  </a:cubicBezTo>
                  <a:lnTo>
                    <a:pt x="325867" y="315140"/>
                  </a:lnTo>
                  <a:cubicBezTo>
                    <a:pt x="321741" y="306230"/>
                    <a:pt x="318083" y="296383"/>
                    <a:pt x="305422" y="305480"/>
                  </a:cubicBezTo>
                  <a:lnTo>
                    <a:pt x="306735" y="306605"/>
                  </a:lnTo>
                  <a:cubicBezTo>
                    <a:pt x="312738" y="293569"/>
                    <a:pt x="306923" y="292163"/>
                    <a:pt x="296044" y="295820"/>
                  </a:cubicBezTo>
                  <a:lnTo>
                    <a:pt x="297451" y="297133"/>
                  </a:lnTo>
                  <a:cubicBezTo>
                    <a:pt x="301671" y="285973"/>
                    <a:pt x="299514" y="281002"/>
                    <a:pt x="286947" y="286348"/>
                  </a:cubicBezTo>
                  <a:lnTo>
                    <a:pt x="288072" y="287567"/>
                  </a:lnTo>
                  <a:cubicBezTo>
                    <a:pt x="287603" y="262433"/>
                    <a:pt x="264157" y="260088"/>
                    <a:pt x="249808" y="248647"/>
                  </a:cubicBezTo>
                  <a:lnTo>
                    <a:pt x="250840" y="249866"/>
                  </a:lnTo>
                  <a:cubicBezTo>
                    <a:pt x="250089" y="243676"/>
                    <a:pt x="246619" y="240112"/>
                    <a:pt x="240336" y="239268"/>
                  </a:cubicBezTo>
                  <a:lnTo>
                    <a:pt x="241555" y="240675"/>
                  </a:lnTo>
                  <a:cubicBezTo>
                    <a:pt x="238085" y="235610"/>
                    <a:pt x="234709" y="230452"/>
                    <a:pt x="231239" y="225388"/>
                  </a:cubicBezTo>
                  <a:cubicBezTo>
                    <a:pt x="231051" y="222856"/>
                    <a:pt x="229644" y="221449"/>
                    <a:pt x="227112" y="221261"/>
                  </a:cubicBezTo>
                  <a:cubicBezTo>
                    <a:pt x="218203" y="219667"/>
                    <a:pt x="216327" y="200160"/>
                    <a:pt x="202353" y="211508"/>
                  </a:cubicBezTo>
                  <a:lnTo>
                    <a:pt x="203666" y="212540"/>
                  </a:lnTo>
                  <a:cubicBezTo>
                    <a:pt x="197007" y="187311"/>
                    <a:pt x="173373" y="178965"/>
                    <a:pt x="156117" y="164240"/>
                  </a:cubicBezTo>
                  <a:lnTo>
                    <a:pt x="156961" y="164991"/>
                  </a:lnTo>
                  <a:cubicBezTo>
                    <a:pt x="139423" y="153080"/>
                    <a:pt x="132296" y="126258"/>
                    <a:pt x="104911" y="128321"/>
                  </a:cubicBezTo>
                  <a:cubicBezTo>
                    <a:pt x="70210" y="133948"/>
                    <a:pt x="77057" y="169774"/>
                    <a:pt x="60832" y="188812"/>
                  </a:cubicBezTo>
                  <a:cubicBezTo>
                    <a:pt x="51923" y="180934"/>
                    <a:pt x="43107" y="173150"/>
                    <a:pt x="34197" y="165272"/>
                  </a:cubicBezTo>
                  <a:cubicBezTo>
                    <a:pt x="33728" y="157863"/>
                    <a:pt x="53986" y="155143"/>
                    <a:pt x="39636" y="145390"/>
                  </a:cubicBezTo>
                  <a:cubicBezTo>
                    <a:pt x="31947" y="140138"/>
                    <a:pt x="22005" y="139575"/>
                    <a:pt x="19473" y="153080"/>
                  </a:cubicBezTo>
                  <a:close/>
                  <a:moveTo>
                    <a:pt x="492898" y="353310"/>
                  </a:moveTo>
                  <a:cubicBezTo>
                    <a:pt x="493648" y="359312"/>
                    <a:pt x="497118" y="362126"/>
                    <a:pt x="503120" y="361751"/>
                  </a:cubicBezTo>
                  <a:cubicBezTo>
                    <a:pt x="508466" y="370567"/>
                    <a:pt x="512686" y="383040"/>
                    <a:pt x="525066" y="368878"/>
                  </a:cubicBezTo>
                  <a:cubicBezTo>
                    <a:pt x="523753" y="372348"/>
                    <a:pt x="516438" y="372724"/>
                    <a:pt x="520846" y="379382"/>
                  </a:cubicBezTo>
                  <a:cubicBezTo>
                    <a:pt x="525347" y="386135"/>
                    <a:pt x="528348" y="379664"/>
                    <a:pt x="532006" y="379476"/>
                  </a:cubicBezTo>
                  <a:cubicBezTo>
                    <a:pt x="528067" y="400953"/>
                    <a:pt x="548981" y="400109"/>
                    <a:pt x="558828" y="409206"/>
                  </a:cubicBezTo>
                  <a:cubicBezTo>
                    <a:pt x="559110" y="415208"/>
                    <a:pt x="562205" y="418303"/>
                    <a:pt x="568207" y="418584"/>
                  </a:cubicBezTo>
                  <a:cubicBezTo>
                    <a:pt x="572615" y="427400"/>
                    <a:pt x="577117" y="440436"/>
                    <a:pt x="588746" y="431995"/>
                  </a:cubicBezTo>
                  <a:cubicBezTo>
                    <a:pt x="592872" y="428994"/>
                    <a:pt x="580305" y="418678"/>
                    <a:pt x="573646" y="413051"/>
                  </a:cubicBezTo>
                  <a:cubicBezTo>
                    <a:pt x="570926" y="409956"/>
                    <a:pt x="568301" y="406861"/>
                    <a:pt x="565581" y="403860"/>
                  </a:cubicBezTo>
                  <a:cubicBezTo>
                    <a:pt x="555452" y="394107"/>
                    <a:pt x="545605" y="383978"/>
                    <a:pt x="531162" y="380602"/>
                  </a:cubicBezTo>
                  <a:cubicBezTo>
                    <a:pt x="528723" y="376944"/>
                    <a:pt x="526285" y="373380"/>
                    <a:pt x="523846" y="369722"/>
                  </a:cubicBezTo>
                  <a:cubicBezTo>
                    <a:pt x="516813" y="366346"/>
                    <a:pt x="513999" y="350497"/>
                    <a:pt x="501901" y="362407"/>
                  </a:cubicBezTo>
                  <a:cubicBezTo>
                    <a:pt x="510904" y="356030"/>
                    <a:pt x="503495" y="352091"/>
                    <a:pt x="499650" y="347683"/>
                  </a:cubicBezTo>
                  <a:cubicBezTo>
                    <a:pt x="496555" y="344494"/>
                    <a:pt x="493366" y="341400"/>
                    <a:pt x="490272" y="338211"/>
                  </a:cubicBezTo>
                  <a:cubicBezTo>
                    <a:pt x="476298" y="327332"/>
                    <a:pt x="462418" y="316359"/>
                    <a:pt x="448444" y="305480"/>
                  </a:cubicBezTo>
                  <a:cubicBezTo>
                    <a:pt x="455009" y="324143"/>
                    <a:pt x="465700" y="337554"/>
                    <a:pt x="483519" y="343838"/>
                  </a:cubicBezTo>
                  <a:cubicBezTo>
                    <a:pt x="484082" y="349653"/>
                    <a:pt x="486989" y="353029"/>
                    <a:pt x="492898" y="353310"/>
                  </a:cubicBezTo>
                  <a:close/>
                  <a:moveTo>
                    <a:pt x="649330" y="477856"/>
                  </a:moveTo>
                  <a:cubicBezTo>
                    <a:pt x="645954" y="474949"/>
                    <a:pt x="642578" y="471948"/>
                    <a:pt x="639202" y="469040"/>
                  </a:cubicBezTo>
                  <a:cubicBezTo>
                    <a:pt x="629448" y="459662"/>
                    <a:pt x="620445" y="449158"/>
                    <a:pt x="606283" y="446345"/>
                  </a:cubicBezTo>
                  <a:cubicBezTo>
                    <a:pt x="603657" y="443531"/>
                    <a:pt x="601032" y="440811"/>
                    <a:pt x="598405" y="437998"/>
                  </a:cubicBezTo>
                  <a:cubicBezTo>
                    <a:pt x="597468" y="439123"/>
                    <a:pt x="595404" y="440999"/>
                    <a:pt x="595686" y="441374"/>
                  </a:cubicBezTo>
                  <a:cubicBezTo>
                    <a:pt x="597936" y="444656"/>
                    <a:pt x="600563" y="447751"/>
                    <a:pt x="603095" y="450940"/>
                  </a:cubicBezTo>
                  <a:cubicBezTo>
                    <a:pt x="610691" y="462569"/>
                    <a:pt x="621008" y="470541"/>
                    <a:pt x="634325" y="474668"/>
                  </a:cubicBezTo>
                  <a:cubicBezTo>
                    <a:pt x="634513" y="480763"/>
                    <a:pt x="638077" y="483483"/>
                    <a:pt x="643703" y="484046"/>
                  </a:cubicBezTo>
                  <a:cubicBezTo>
                    <a:pt x="645485" y="492111"/>
                    <a:pt x="654113" y="500177"/>
                    <a:pt x="658146" y="496425"/>
                  </a:cubicBezTo>
                  <a:cubicBezTo>
                    <a:pt x="669400" y="485734"/>
                    <a:pt x="652894" y="484046"/>
                    <a:pt x="649330" y="477856"/>
                  </a:cubicBezTo>
                  <a:close/>
                  <a:moveTo>
                    <a:pt x="428093" y="296289"/>
                  </a:moveTo>
                  <a:cubicBezTo>
                    <a:pt x="430906" y="298821"/>
                    <a:pt x="433720" y="301260"/>
                    <a:pt x="436533" y="303792"/>
                  </a:cubicBezTo>
                  <a:cubicBezTo>
                    <a:pt x="436908" y="301354"/>
                    <a:pt x="437377" y="298915"/>
                    <a:pt x="437752" y="296477"/>
                  </a:cubicBezTo>
                  <a:cubicBezTo>
                    <a:pt x="434282" y="296852"/>
                    <a:pt x="430718" y="297133"/>
                    <a:pt x="427248" y="297508"/>
                  </a:cubicBezTo>
                  <a:cubicBezTo>
                    <a:pt x="421340" y="261120"/>
                    <a:pt x="387765" y="255680"/>
                    <a:pt x="360943" y="243020"/>
                  </a:cubicBezTo>
                  <a:cubicBezTo>
                    <a:pt x="383357" y="260745"/>
                    <a:pt x="405678" y="278470"/>
                    <a:pt x="428093" y="296289"/>
                  </a:cubicBezTo>
                  <a:close/>
                  <a:moveTo>
                    <a:pt x="350064" y="233078"/>
                  </a:moveTo>
                  <a:cubicBezTo>
                    <a:pt x="345468" y="212540"/>
                    <a:pt x="335058" y="198753"/>
                    <a:pt x="313019" y="198847"/>
                  </a:cubicBezTo>
                  <a:cubicBezTo>
                    <a:pt x="325398" y="210289"/>
                    <a:pt x="337778" y="221637"/>
                    <a:pt x="350064" y="233078"/>
                  </a:cubicBezTo>
                  <a:close/>
                  <a:moveTo>
                    <a:pt x="667900" y="502709"/>
                  </a:moveTo>
                  <a:cubicBezTo>
                    <a:pt x="666962" y="503647"/>
                    <a:pt x="665086" y="504679"/>
                    <a:pt x="665274" y="505429"/>
                  </a:cubicBezTo>
                  <a:cubicBezTo>
                    <a:pt x="665649" y="507398"/>
                    <a:pt x="666868" y="509274"/>
                    <a:pt x="667806" y="511150"/>
                  </a:cubicBezTo>
                  <a:cubicBezTo>
                    <a:pt x="668744" y="509274"/>
                    <a:pt x="669963" y="507492"/>
                    <a:pt x="670432" y="505523"/>
                  </a:cubicBezTo>
                  <a:cubicBezTo>
                    <a:pt x="670526" y="504772"/>
                    <a:pt x="668744" y="503553"/>
                    <a:pt x="667900" y="50270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7266056" y="3886105"/>
              <a:ext cx="567265" cy="476168"/>
            </a:xfrm>
            <a:custGeom>
              <a:rect b="b" l="l" r="r" t="t"/>
              <a:pathLst>
                <a:path extrusionOk="0" h="476168" w="567265">
                  <a:moveTo>
                    <a:pt x="165999" y="93034"/>
                  </a:moveTo>
                  <a:cubicBezTo>
                    <a:pt x="168531" y="93222"/>
                    <a:pt x="169938" y="94535"/>
                    <a:pt x="170125" y="97161"/>
                  </a:cubicBezTo>
                  <a:cubicBezTo>
                    <a:pt x="158402" y="112448"/>
                    <a:pt x="169281" y="112542"/>
                    <a:pt x="180442" y="112448"/>
                  </a:cubicBezTo>
                  <a:cubicBezTo>
                    <a:pt x="180442" y="112448"/>
                    <a:pt x="179222" y="111041"/>
                    <a:pt x="179222" y="111041"/>
                  </a:cubicBezTo>
                  <a:cubicBezTo>
                    <a:pt x="171907" y="125296"/>
                    <a:pt x="181567" y="122670"/>
                    <a:pt x="189726" y="121639"/>
                  </a:cubicBezTo>
                  <a:cubicBezTo>
                    <a:pt x="189726" y="121639"/>
                    <a:pt x="188695" y="120419"/>
                    <a:pt x="188601" y="120419"/>
                  </a:cubicBezTo>
                  <a:cubicBezTo>
                    <a:pt x="193384" y="141240"/>
                    <a:pt x="208859" y="151556"/>
                    <a:pt x="226865" y="159340"/>
                  </a:cubicBezTo>
                  <a:cubicBezTo>
                    <a:pt x="226865" y="159340"/>
                    <a:pt x="225740" y="158121"/>
                    <a:pt x="225740" y="158121"/>
                  </a:cubicBezTo>
                  <a:cubicBezTo>
                    <a:pt x="225458" y="165342"/>
                    <a:pt x="230053" y="167968"/>
                    <a:pt x="236243" y="168906"/>
                  </a:cubicBezTo>
                  <a:lnTo>
                    <a:pt x="234836" y="167593"/>
                  </a:lnTo>
                  <a:cubicBezTo>
                    <a:pt x="238400" y="171157"/>
                    <a:pt x="241964" y="174815"/>
                    <a:pt x="245528" y="178378"/>
                  </a:cubicBezTo>
                  <a:cubicBezTo>
                    <a:pt x="245528" y="178378"/>
                    <a:pt x="244215" y="177253"/>
                    <a:pt x="244215" y="177253"/>
                  </a:cubicBezTo>
                  <a:cubicBezTo>
                    <a:pt x="249186" y="184380"/>
                    <a:pt x="252374" y="195072"/>
                    <a:pt x="264660" y="186913"/>
                  </a:cubicBezTo>
                  <a:cubicBezTo>
                    <a:pt x="264660" y="186913"/>
                    <a:pt x="263535" y="186069"/>
                    <a:pt x="263535" y="186069"/>
                  </a:cubicBezTo>
                  <a:cubicBezTo>
                    <a:pt x="259127" y="197417"/>
                    <a:pt x="265973" y="197698"/>
                    <a:pt x="274132" y="196760"/>
                  </a:cubicBezTo>
                  <a:cubicBezTo>
                    <a:pt x="274132" y="196760"/>
                    <a:pt x="272913" y="195447"/>
                    <a:pt x="272913" y="195447"/>
                  </a:cubicBezTo>
                  <a:cubicBezTo>
                    <a:pt x="271507" y="209984"/>
                    <a:pt x="281823" y="213079"/>
                    <a:pt x="292701" y="215611"/>
                  </a:cubicBezTo>
                  <a:cubicBezTo>
                    <a:pt x="292701" y="215611"/>
                    <a:pt x="291483" y="214298"/>
                    <a:pt x="291483" y="214298"/>
                  </a:cubicBezTo>
                  <a:cubicBezTo>
                    <a:pt x="291107" y="221707"/>
                    <a:pt x="295234" y="224708"/>
                    <a:pt x="302080" y="224989"/>
                  </a:cubicBezTo>
                  <a:cubicBezTo>
                    <a:pt x="302080" y="224989"/>
                    <a:pt x="300767" y="223676"/>
                    <a:pt x="300767" y="223676"/>
                  </a:cubicBezTo>
                  <a:cubicBezTo>
                    <a:pt x="301048" y="230523"/>
                    <a:pt x="304706" y="233993"/>
                    <a:pt x="311458" y="234368"/>
                  </a:cubicBezTo>
                  <a:lnTo>
                    <a:pt x="310052" y="233055"/>
                  </a:lnTo>
                  <a:cubicBezTo>
                    <a:pt x="310615" y="239620"/>
                    <a:pt x="314647" y="242714"/>
                    <a:pt x="320744" y="243840"/>
                  </a:cubicBezTo>
                  <a:cubicBezTo>
                    <a:pt x="320744" y="243840"/>
                    <a:pt x="319337" y="242714"/>
                    <a:pt x="319337" y="242714"/>
                  </a:cubicBezTo>
                  <a:cubicBezTo>
                    <a:pt x="324401" y="249748"/>
                    <a:pt x="327402" y="260815"/>
                    <a:pt x="339781" y="252374"/>
                  </a:cubicBezTo>
                  <a:cubicBezTo>
                    <a:pt x="339781" y="252374"/>
                    <a:pt x="338938" y="251624"/>
                    <a:pt x="338844" y="251624"/>
                  </a:cubicBezTo>
                  <a:cubicBezTo>
                    <a:pt x="337156" y="272444"/>
                    <a:pt x="354787" y="274507"/>
                    <a:pt x="367542" y="281260"/>
                  </a:cubicBezTo>
                  <a:cubicBezTo>
                    <a:pt x="367542" y="281260"/>
                    <a:pt x="366323" y="279947"/>
                    <a:pt x="366323" y="279947"/>
                  </a:cubicBezTo>
                  <a:cubicBezTo>
                    <a:pt x="368292" y="291389"/>
                    <a:pt x="375326" y="297672"/>
                    <a:pt x="386393" y="300017"/>
                  </a:cubicBezTo>
                  <a:cubicBezTo>
                    <a:pt x="386393" y="300017"/>
                    <a:pt x="385080" y="298610"/>
                    <a:pt x="385080" y="298610"/>
                  </a:cubicBezTo>
                  <a:cubicBezTo>
                    <a:pt x="385642" y="305175"/>
                    <a:pt x="389300" y="308645"/>
                    <a:pt x="395771" y="309395"/>
                  </a:cubicBezTo>
                  <a:lnTo>
                    <a:pt x="394458" y="308082"/>
                  </a:lnTo>
                  <a:cubicBezTo>
                    <a:pt x="398022" y="311646"/>
                    <a:pt x="401586" y="315304"/>
                    <a:pt x="405150" y="318868"/>
                  </a:cubicBezTo>
                  <a:cubicBezTo>
                    <a:pt x="405150" y="318868"/>
                    <a:pt x="403743" y="317836"/>
                    <a:pt x="403743" y="317836"/>
                  </a:cubicBezTo>
                  <a:cubicBezTo>
                    <a:pt x="419874" y="330685"/>
                    <a:pt x="435911" y="343533"/>
                    <a:pt x="452042" y="356288"/>
                  </a:cubicBezTo>
                  <a:cubicBezTo>
                    <a:pt x="452042" y="356288"/>
                    <a:pt x="450823" y="354975"/>
                    <a:pt x="450823" y="354975"/>
                  </a:cubicBezTo>
                  <a:cubicBezTo>
                    <a:pt x="451385" y="361540"/>
                    <a:pt x="454480" y="365572"/>
                    <a:pt x="461514" y="365572"/>
                  </a:cubicBezTo>
                  <a:cubicBezTo>
                    <a:pt x="461514" y="365572"/>
                    <a:pt x="460107" y="364447"/>
                    <a:pt x="460107" y="364447"/>
                  </a:cubicBezTo>
                  <a:cubicBezTo>
                    <a:pt x="467798" y="374201"/>
                    <a:pt x="470236" y="392020"/>
                    <a:pt x="489743" y="383673"/>
                  </a:cubicBezTo>
                  <a:cubicBezTo>
                    <a:pt x="489743" y="383673"/>
                    <a:pt x="488805" y="382923"/>
                    <a:pt x="488805" y="382923"/>
                  </a:cubicBezTo>
                  <a:cubicBezTo>
                    <a:pt x="485054" y="402336"/>
                    <a:pt x="500528" y="400085"/>
                    <a:pt x="511407" y="402899"/>
                  </a:cubicBezTo>
                  <a:cubicBezTo>
                    <a:pt x="530915" y="419967"/>
                    <a:pt x="550985" y="436474"/>
                    <a:pt x="564208" y="459357"/>
                  </a:cubicBezTo>
                  <a:cubicBezTo>
                    <a:pt x="562239" y="464421"/>
                    <a:pt x="572274" y="474269"/>
                    <a:pt x="563833" y="473987"/>
                  </a:cubicBezTo>
                  <a:cubicBezTo>
                    <a:pt x="518910" y="472674"/>
                    <a:pt x="469861" y="489087"/>
                    <a:pt x="432628" y="448290"/>
                  </a:cubicBezTo>
                  <a:lnTo>
                    <a:pt x="433472" y="449416"/>
                  </a:lnTo>
                  <a:cubicBezTo>
                    <a:pt x="403649" y="428971"/>
                    <a:pt x="387143" y="391176"/>
                    <a:pt x="347472" y="383485"/>
                  </a:cubicBezTo>
                  <a:lnTo>
                    <a:pt x="348597" y="384423"/>
                  </a:lnTo>
                  <a:cubicBezTo>
                    <a:pt x="331622" y="352630"/>
                    <a:pt x="309770" y="326464"/>
                    <a:pt x="272444" y="317836"/>
                  </a:cubicBezTo>
                  <a:lnTo>
                    <a:pt x="273663" y="318774"/>
                  </a:lnTo>
                  <a:cubicBezTo>
                    <a:pt x="278821" y="306676"/>
                    <a:pt x="271975" y="306394"/>
                    <a:pt x="263160" y="308082"/>
                  </a:cubicBezTo>
                  <a:lnTo>
                    <a:pt x="264285" y="309395"/>
                  </a:lnTo>
                  <a:cubicBezTo>
                    <a:pt x="256876" y="284918"/>
                    <a:pt x="239339" y="270475"/>
                    <a:pt x="216642" y="261003"/>
                  </a:cubicBezTo>
                  <a:lnTo>
                    <a:pt x="217768" y="262222"/>
                  </a:lnTo>
                  <a:cubicBezTo>
                    <a:pt x="214298" y="258658"/>
                    <a:pt x="210734" y="255094"/>
                    <a:pt x="207264" y="251530"/>
                  </a:cubicBezTo>
                  <a:lnTo>
                    <a:pt x="208483" y="252468"/>
                  </a:lnTo>
                  <a:cubicBezTo>
                    <a:pt x="203419" y="245622"/>
                    <a:pt x="200230" y="234649"/>
                    <a:pt x="188038" y="242808"/>
                  </a:cubicBezTo>
                  <a:lnTo>
                    <a:pt x="189257" y="243746"/>
                  </a:lnTo>
                  <a:cubicBezTo>
                    <a:pt x="194884" y="231085"/>
                    <a:pt x="187100" y="231742"/>
                    <a:pt x="178753" y="233055"/>
                  </a:cubicBezTo>
                  <a:lnTo>
                    <a:pt x="180067" y="234368"/>
                  </a:lnTo>
                  <a:cubicBezTo>
                    <a:pt x="182880" y="224520"/>
                    <a:pt x="179973" y="220300"/>
                    <a:pt x="169469" y="223770"/>
                  </a:cubicBezTo>
                  <a:lnTo>
                    <a:pt x="170688" y="224989"/>
                  </a:lnTo>
                  <a:cubicBezTo>
                    <a:pt x="173314" y="215236"/>
                    <a:pt x="172751" y="208765"/>
                    <a:pt x="160090" y="214485"/>
                  </a:cubicBezTo>
                  <a:lnTo>
                    <a:pt x="161122" y="215705"/>
                  </a:lnTo>
                  <a:cubicBezTo>
                    <a:pt x="162341" y="195353"/>
                    <a:pt x="143678" y="194322"/>
                    <a:pt x="132424" y="186069"/>
                  </a:cubicBezTo>
                  <a:lnTo>
                    <a:pt x="133549" y="187006"/>
                  </a:lnTo>
                  <a:cubicBezTo>
                    <a:pt x="128766" y="179597"/>
                    <a:pt x="125671" y="168531"/>
                    <a:pt x="113104" y="177347"/>
                  </a:cubicBezTo>
                  <a:lnTo>
                    <a:pt x="114230" y="178285"/>
                  </a:lnTo>
                  <a:cubicBezTo>
                    <a:pt x="121170" y="164311"/>
                    <a:pt x="113385" y="165061"/>
                    <a:pt x="103726" y="167687"/>
                  </a:cubicBezTo>
                  <a:lnTo>
                    <a:pt x="104945" y="168906"/>
                  </a:lnTo>
                  <a:cubicBezTo>
                    <a:pt x="107852" y="158871"/>
                    <a:pt x="107946" y="151743"/>
                    <a:pt x="94347" y="158308"/>
                  </a:cubicBezTo>
                  <a:lnTo>
                    <a:pt x="95567" y="159528"/>
                  </a:lnTo>
                  <a:cubicBezTo>
                    <a:pt x="100631" y="147429"/>
                    <a:pt x="97817" y="143209"/>
                    <a:pt x="84969" y="148930"/>
                  </a:cubicBezTo>
                  <a:lnTo>
                    <a:pt x="86094" y="150055"/>
                  </a:lnTo>
                  <a:cubicBezTo>
                    <a:pt x="90127" y="132987"/>
                    <a:pt x="76810" y="132893"/>
                    <a:pt x="66400" y="129798"/>
                  </a:cubicBezTo>
                  <a:lnTo>
                    <a:pt x="67712" y="131111"/>
                  </a:lnTo>
                  <a:cubicBezTo>
                    <a:pt x="67994" y="123796"/>
                    <a:pt x="64055" y="120513"/>
                    <a:pt x="57021" y="120419"/>
                  </a:cubicBezTo>
                  <a:lnTo>
                    <a:pt x="58334" y="121732"/>
                  </a:lnTo>
                  <a:cubicBezTo>
                    <a:pt x="58240" y="114792"/>
                    <a:pt x="54489" y="111416"/>
                    <a:pt x="47830" y="110947"/>
                  </a:cubicBezTo>
                  <a:lnTo>
                    <a:pt x="49143" y="111885"/>
                  </a:lnTo>
                  <a:cubicBezTo>
                    <a:pt x="44454" y="104195"/>
                    <a:pt x="41172" y="93597"/>
                    <a:pt x="28698" y="102225"/>
                  </a:cubicBezTo>
                  <a:lnTo>
                    <a:pt x="29917" y="103163"/>
                  </a:lnTo>
                  <a:cubicBezTo>
                    <a:pt x="30011" y="99412"/>
                    <a:pt x="31418" y="95098"/>
                    <a:pt x="30011" y="92096"/>
                  </a:cubicBezTo>
                  <a:cubicBezTo>
                    <a:pt x="26822" y="85532"/>
                    <a:pt x="22977" y="92190"/>
                    <a:pt x="19413" y="92565"/>
                  </a:cubicBezTo>
                  <a:cubicBezTo>
                    <a:pt x="19413" y="92565"/>
                    <a:pt x="20351" y="93691"/>
                    <a:pt x="20445" y="93691"/>
                  </a:cubicBezTo>
                  <a:cubicBezTo>
                    <a:pt x="31886" y="71370"/>
                    <a:pt x="469" y="75403"/>
                    <a:pt x="0" y="60491"/>
                  </a:cubicBezTo>
                  <a:cubicBezTo>
                    <a:pt x="16225" y="41453"/>
                    <a:pt x="9378" y="5627"/>
                    <a:pt x="44079" y="0"/>
                  </a:cubicBezTo>
                  <a:cubicBezTo>
                    <a:pt x="60397" y="13786"/>
                    <a:pt x="67525" y="40515"/>
                    <a:pt x="96129" y="36670"/>
                  </a:cubicBezTo>
                  <a:cubicBezTo>
                    <a:pt x="96129" y="36670"/>
                    <a:pt x="95285" y="35920"/>
                    <a:pt x="95285" y="35920"/>
                  </a:cubicBezTo>
                  <a:cubicBezTo>
                    <a:pt x="101381" y="61616"/>
                    <a:pt x="123045" y="71933"/>
                    <a:pt x="142834" y="84219"/>
                  </a:cubicBezTo>
                  <a:cubicBezTo>
                    <a:pt x="142834" y="84219"/>
                    <a:pt x="141521" y="83187"/>
                    <a:pt x="141521" y="83187"/>
                  </a:cubicBezTo>
                  <a:cubicBezTo>
                    <a:pt x="146773" y="93409"/>
                    <a:pt x="151087" y="106633"/>
                    <a:pt x="165999" y="9303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7131399" y="3905121"/>
              <a:ext cx="567942" cy="452439"/>
            </a:xfrm>
            <a:custGeom>
              <a:rect b="b" l="l" r="r" t="t"/>
              <a:pathLst>
                <a:path extrusionOk="0" h="452439" w="567942">
                  <a:moveTo>
                    <a:pt x="567192" y="429368"/>
                  </a:moveTo>
                  <a:cubicBezTo>
                    <a:pt x="563159" y="439778"/>
                    <a:pt x="566629" y="452439"/>
                    <a:pt x="545621" y="452439"/>
                  </a:cubicBezTo>
                  <a:cubicBezTo>
                    <a:pt x="491601" y="452439"/>
                    <a:pt x="439363" y="452533"/>
                    <a:pt x="404100" y="401608"/>
                  </a:cubicBezTo>
                  <a:cubicBezTo>
                    <a:pt x="401005" y="397106"/>
                    <a:pt x="393971" y="395231"/>
                    <a:pt x="388719" y="392136"/>
                  </a:cubicBezTo>
                  <a:cubicBezTo>
                    <a:pt x="388719" y="392136"/>
                    <a:pt x="389751" y="393542"/>
                    <a:pt x="389751" y="393542"/>
                  </a:cubicBezTo>
                  <a:cubicBezTo>
                    <a:pt x="389095" y="387071"/>
                    <a:pt x="385249" y="383789"/>
                    <a:pt x="379154" y="382851"/>
                  </a:cubicBezTo>
                  <a:lnTo>
                    <a:pt x="380373" y="384164"/>
                  </a:lnTo>
                  <a:cubicBezTo>
                    <a:pt x="376903" y="380600"/>
                    <a:pt x="373339" y="377036"/>
                    <a:pt x="369869" y="373473"/>
                  </a:cubicBezTo>
                  <a:lnTo>
                    <a:pt x="371088" y="374410"/>
                  </a:lnTo>
                  <a:cubicBezTo>
                    <a:pt x="342577" y="349089"/>
                    <a:pt x="314161" y="323767"/>
                    <a:pt x="285650" y="298445"/>
                  </a:cubicBezTo>
                  <a:lnTo>
                    <a:pt x="286681" y="299383"/>
                  </a:lnTo>
                  <a:cubicBezTo>
                    <a:pt x="256483" y="279407"/>
                    <a:pt x="242509" y="238329"/>
                    <a:pt x="200681" y="233546"/>
                  </a:cubicBezTo>
                  <a:lnTo>
                    <a:pt x="201807" y="234484"/>
                  </a:lnTo>
                  <a:cubicBezTo>
                    <a:pt x="208559" y="220697"/>
                    <a:pt x="201432" y="220791"/>
                    <a:pt x="191303" y="223886"/>
                  </a:cubicBezTo>
                  <a:lnTo>
                    <a:pt x="192522" y="225105"/>
                  </a:lnTo>
                  <a:cubicBezTo>
                    <a:pt x="199181" y="211507"/>
                    <a:pt x="190459" y="213101"/>
                    <a:pt x="182018" y="214414"/>
                  </a:cubicBezTo>
                  <a:lnTo>
                    <a:pt x="183237" y="215727"/>
                  </a:lnTo>
                  <a:cubicBezTo>
                    <a:pt x="183331" y="202316"/>
                    <a:pt x="181924" y="190499"/>
                    <a:pt x="163261" y="195938"/>
                  </a:cubicBezTo>
                  <a:lnTo>
                    <a:pt x="164293" y="197064"/>
                  </a:lnTo>
                  <a:cubicBezTo>
                    <a:pt x="164574" y="171461"/>
                    <a:pt x="139065" y="170898"/>
                    <a:pt x="126310" y="157956"/>
                  </a:cubicBezTo>
                  <a:lnTo>
                    <a:pt x="127435" y="159175"/>
                  </a:lnTo>
                  <a:cubicBezTo>
                    <a:pt x="123872" y="155611"/>
                    <a:pt x="120402" y="152141"/>
                    <a:pt x="116838" y="148577"/>
                  </a:cubicBezTo>
                  <a:lnTo>
                    <a:pt x="118057" y="149515"/>
                  </a:lnTo>
                  <a:cubicBezTo>
                    <a:pt x="112711" y="143231"/>
                    <a:pt x="110273" y="130852"/>
                    <a:pt x="97612" y="139855"/>
                  </a:cubicBezTo>
                  <a:lnTo>
                    <a:pt x="98643" y="140793"/>
                  </a:lnTo>
                  <a:cubicBezTo>
                    <a:pt x="105302" y="121004"/>
                    <a:pt x="93485" y="119598"/>
                    <a:pt x="78855" y="120817"/>
                  </a:cubicBezTo>
                  <a:lnTo>
                    <a:pt x="79980" y="122036"/>
                  </a:lnTo>
                  <a:cubicBezTo>
                    <a:pt x="76323" y="100184"/>
                    <a:pt x="57472" y="93057"/>
                    <a:pt x="41716" y="82928"/>
                  </a:cubicBezTo>
                  <a:lnTo>
                    <a:pt x="42841" y="84241"/>
                  </a:lnTo>
                  <a:cubicBezTo>
                    <a:pt x="42279" y="77770"/>
                    <a:pt x="38528" y="74487"/>
                    <a:pt x="32244" y="73549"/>
                  </a:cubicBezTo>
                  <a:lnTo>
                    <a:pt x="33463" y="74769"/>
                  </a:lnTo>
                  <a:cubicBezTo>
                    <a:pt x="32713" y="68391"/>
                    <a:pt x="29712" y="64452"/>
                    <a:pt x="22866" y="64171"/>
                  </a:cubicBezTo>
                  <a:lnTo>
                    <a:pt x="24085" y="65390"/>
                  </a:lnTo>
                  <a:cubicBezTo>
                    <a:pt x="23710" y="58731"/>
                    <a:pt x="20146" y="55261"/>
                    <a:pt x="13487" y="54792"/>
                  </a:cubicBezTo>
                  <a:lnTo>
                    <a:pt x="14800" y="55543"/>
                  </a:lnTo>
                  <a:cubicBezTo>
                    <a:pt x="14800" y="45133"/>
                    <a:pt x="-11928" y="38755"/>
                    <a:pt x="6454" y="28251"/>
                  </a:cubicBezTo>
                  <a:cubicBezTo>
                    <a:pt x="25398" y="17466"/>
                    <a:pt x="39747" y="-10857"/>
                    <a:pt x="69289" y="4430"/>
                  </a:cubicBezTo>
                  <a:cubicBezTo>
                    <a:pt x="79137" y="9494"/>
                    <a:pt x="83919" y="25438"/>
                    <a:pt x="99300" y="18779"/>
                  </a:cubicBezTo>
                  <a:cubicBezTo>
                    <a:pt x="99300" y="18779"/>
                    <a:pt x="97987" y="17279"/>
                    <a:pt x="97987" y="17279"/>
                  </a:cubicBezTo>
                  <a:cubicBezTo>
                    <a:pt x="107835" y="45508"/>
                    <a:pt x="134563" y="57043"/>
                    <a:pt x="154820" y="74956"/>
                  </a:cubicBezTo>
                  <a:cubicBezTo>
                    <a:pt x="154820" y="74956"/>
                    <a:pt x="153883" y="73831"/>
                    <a:pt x="153883" y="73831"/>
                  </a:cubicBezTo>
                  <a:cubicBezTo>
                    <a:pt x="157353" y="77395"/>
                    <a:pt x="160917" y="80865"/>
                    <a:pt x="164387" y="84428"/>
                  </a:cubicBezTo>
                  <a:cubicBezTo>
                    <a:pt x="164387" y="84428"/>
                    <a:pt x="163167" y="83491"/>
                    <a:pt x="163167" y="83491"/>
                  </a:cubicBezTo>
                  <a:cubicBezTo>
                    <a:pt x="168607" y="89587"/>
                    <a:pt x="171514" y="101028"/>
                    <a:pt x="183612" y="93150"/>
                  </a:cubicBezTo>
                  <a:cubicBezTo>
                    <a:pt x="183612" y="93150"/>
                    <a:pt x="182300" y="92213"/>
                    <a:pt x="182300" y="92213"/>
                  </a:cubicBezTo>
                  <a:cubicBezTo>
                    <a:pt x="177235" y="104217"/>
                    <a:pt x="186051" y="102529"/>
                    <a:pt x="192804" y="102998"/>
                  </a:cubicBezTo>
                  <a:cubicBezTo>
                    <a:pt x="192804" y="102998"/>
                    <a:pt x="191490" y="101685"/>
                    <a:pt x="191490" y="101685"/>
                  </a:cubicBezTo>
                  <a:cubicBezTo>
                    <a:pt x="190083" y="110219"/>
                    <a:pt x="194492" y="112939"/>
                    <a:pt x="202182" y="112376"/>
                  </a:cubicBezTo>
                  <a:cubicBezTo>
                    <a:pt x="202182" y="112376"/>
                    <a:pt x="200869" y="111063"/>
                    <a:pt x="200869" y="111063"/>
                  </a:cubicBezTo>
                  <a:cubicBezTo>
                    <a:pt x="201057" y="124006"/>
                    <a:pt x="210435" y="128038"/>
                    <a:pt x="220563" y="131321"/>
                  </a:cubicBezTo>
                  <a:cubicBezTo>
                    <a:pt x="220563" y="131321"/>
                    <a:pt x="219438" y="130195"/>
                    <a:pt x="219438" y="130195"/>
                  </a:cubicBezTo>
                  <a:cubicBezTo>
                    <a:pt x="223002" y="133665"/>
                    <a:pt x="226472" y="137229"/>
                    <a:pt x="230036" y="140793"/>
                  </a:cubicBezTo>
                  <a:cubicBezTo>
                    <a:pt x="230036" y="140793"/>
                    <a:pt x="228817" y="139574"/>
                    <a:pt x="228817" y="139574"/>
                  </a:cubicBezTo>
                  <a:cubicBezTo>
                    <a:pt x="232380" y="143138"/>
                    <a:pt x="235850" y="146608"/>
                    <a:pt x="239414" y="150171"/>
                  </a:cubicBezTo>
                  <a:cubicBezTo>
                    <a:pt x="239414" y="150171"/>
                    <a:pt x="238195" y="148952"/>
                    <a:pt x="238195" y="148952"/>
                  </a:cubicBezTo>
                  <a:cubicBezTo>
                    <a:pt x="241665" y="152516"/>
                    <a:pt x="245229" y="155986"/>
                    <a:pt x="248699" y="159550"/>
                  </a:cubicBezTo>
                  <a:cubicBezTo>
                    <a:pt x="248699" y="159550"/>
                    <a:pt x="247573" y="158612"/>
                    <a:pt x="247573" y="158612"/>
                  </a:cubicBezTo>
                  <a:cubicBezTo>
                    <a:pt x="252919" y="164896"/>
                    <a:pt x="255827" y="176337"/>
                    <a:pt x="268018" y="168272"/>
                  </a:cubicBezTo>
                  <a:cubicBezTo>
                    <a:pt x="268018" y="168272"/>
                    <a:pt x="266893" y="167334"/>
                    <a:pt x="266893" y="167334"/>
                  </a:cubicBezTo>
                  <a:cubicBezTo>
                    <a:pt x="265955" y="187310"/>
                    <a:pt x="284150" y="188998"/>
                    <a:pt x="295591" y="196970"/>
                  </a:cubicBezTo>
                  <a:cubicBezTo>
                    <a:pt x="295591" y="196970"/>
                    <a:pt x="294560" y="195751"/>
                    <a:pt x="294560" y="195751"/>
                  </a:cubicBezTo>
                  <a:cubicBezTo>
                    <a:pt x="295028" y="202316"/>
                    <a:pt x="298311" y="206067"/>
                    <a:pt x="305157" y="206255"/>
                  </a:cubicBezTo>
                  <a:cubicBezTo>
                    <a:pt x="305157" y="206255"/>
                    <a:pt x="303938" y="205035"/>
                    <a:pt x="303938" y="205035"/>
                  </a:cubicBezTo>
                  <a:cubicBezTo>
                    <a:pt x="304126" y="211882"/>
                    <a:pt x="308065" y="215070"/>
                    <a:pt x="314536" y="215633"/>
                  </a:cubicBezTo>
                  <a:cubicBezTo>
                    <a:pt x="314536" y="215633"/>
                    <a:pt x="313223" y="214320"/>
                    <a:pt x="313223" y="214320"/>
                  </a:cubicBezTo>
                  <a:cubicBezTo>
                    <a:pt x="316693" y="217884"/>
                    <a:pt x="320257" y="221448"/>
                    <a:pt x="323727" y="225011"/>
                  </a:cubicBezTo>
                  <a:cubicBezTo>
                    <a:pt x="323727" y="225011"/>
                    <a:pt x="322507" y="224074"/>
                    <a:pt x="322507" y="224074"/>
                  </a:cubicBezTo>
                  <a:cubicBezTo>
                    <a:pt x="327572" y="231014"/>
                    <a:pt x="330573" y="242174"/>
                    <a:pt x="342952" y="233734"/>
                  </a:cubicBezTo>
                  <a:cubicBezTo>
                    <a:pt x="342952" y="233734"/>
                    <a:pt x="341734" y="232796"/>
                    <a:pt x="341734" y="232796"/>
                  </a:cubicBezTo>
                  <a:cubicBezTo>
                    <a:pt x="334700" y="246676"/>
                    <a:pt x="343703" y="244800"/>
                    <a:pt x="352237" y="243487"/>
                  </a:cubicBezTo>
                  <a:cubicBezTo>
                    <a:pt x="352237" y="243487"/>
                    <a:pt x="351112" y="242268"/>
                    <a:pt x="351112" y="242268"/>
                  </a:cubicBezTo>
                  <a:cubicBezTo>
                    <a:pt x="358896" y="266277"/>
                    <a:pt x="379528" y="277812"/>
                    <a:pt x="398754" y="290661"/>
                  </a:cubicBezTo>
                  <a:cubicBezTo>
                    <a:pt x="398754" y="290661"/>
                    <a:pt x="397629" y="289348"/>
                    <a:pt x="397629" y="289348"/>
                  </a:cubicBezTo>
                  <a:cubicBezTo>
                    <a:pt x="398192" y="295819"/>
                    <a:pt x="402224" y="298914"/>
                    <a:pt x="408133" y="300039"/>
                  </a:cubicBezTo>
                  <a:cubicBezTo>
                    <a:pt x="408133" y="300039"/>
                    <a:pt x="406913" y="299101"/>
                    <a:pt x="406913" y="299008"/>
                  </a:cubicBezTo>
                  <a:cubicBezTo>
                    <a:pt x="432329" y="321235"/>
                    <a:pt x="457651" y="343368"/>
                    <a:pt x="483066" y="365595"/>
                  </a:cubicBezTo>
                  <a:cubicBezTo>
                    <a:pt x="483066" y="365595"/>
                    <a:pt x="481941" y="364657"/>
                    <a:pt x="481941" y="364657"/>
                  </a:cubicBezTo>
                  <a:cubicBezTo>
                    <a:pt x="511765" y="385102"/>
                    <a:pt x="526302" y="425523"/>
                    <a:pt x="567942" y="430587"/>
                  </a:cubicBezTo>
                  <a:lnTo>
                    <a:pt x="567192" y="429368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7058048" y="3954283"/>
              <a:ext cx="503430" cy="401471"/>
            </a:xfrm>
            <a:custGeom>
              <a:rect b="b" l="l" r="r" t="t"/>
              <a:pathLst>
                <a:path extrusionOk="0" h="401471" w="503430">
                  <a:moveTo>
                    <a:pt x="13124" y="63777"/>
                  </a:moveTo>
                  <a:cubicBezTo>
                    <a:pt x="23910" y="48584"/>
                    <a:pt x="-15480" y="42019"/>
                    <a:pt x="7122" y="23356"/>
                  </a:cubicBezTo>
                  <a:cubicBezTo>
                    <a:pt x="31787" y="2817"/>
                    <a:pt x="57109" y="-7499"/>
                    <a:pt x="88246" y="6287"/>
                  </a:cubicBezTo>
                  <a:cubicBezTo>
                    <a:pt x="88246" y="6287"/>
                    <a:pt x="86933" y="5537"/>
                    <a:pt x="86933" y="5537"/>
                  </a:cubicBezTo>
                  <a:cubicBezTo>
                    <a:pt x="81024" y="18385"/>
                    <a:pt x="87871" y="18760"/>
                    <a:pt x="97530" y="16135"/>
                  </a:cubicBezTo>
                  <a:cubicBezTo>
                    <a:pt x="97530" y="16135"/>
                    <a:pt x="96311" y="14915"/>
                    <a:pt x="96311" y="14915"/>
                  </a:cubicBezTo>
                  <a:cubicBezTo>
                    <a:pt x="92372" y="25982"/>
                    <a:pt x="95842" y="29546"/>
                    <a:pt x="106909" y="25513"/>
                  </a:cubicBezTo>
                  <a:cubicBezTo>
                    <a:pt x="106909" y="25513"/>
                    <a:pt x="105689" y="24294"/>
                    <a:pt x="105689" y="24294"/>
                  </a:cubicBezTo>
                  <a:cubicBezTo>
                    <a:pt x="101563" y="35454"/>
                    <a:pt x="107190" y="36955"/>
                    <a:pt x="116287" y="34985"/>
                  </a:cubicBezTo>
                  <a:cubicBezTo>
                    <a:pt x="116287" y="34985"/>
                    <a:pt x="115162" y="33672"/>
                    <a:pt x="115162" y="33672"/>
                  </a:cubicBezTo>
                  <a:cubicBezTo>
                    <a:pt x="118538" y="55899"/>
                    <a:pt x="137576" y="62745"/>
                    <a:pt x="153426" y="72781"/>
                  </a:cubicBezTo>
                  <a:cubicBezTo>
                    <a:pt x="153426" y="72781"/>
                    <a:pt x="152301" y="71561"/>
                    <a:pt x="152301" y="71561"/>
                  </a:cubicBezTo>
                  <a:cubicBezTo>
                    <a:pt x="155677" y="81409"/>
                    <a:pt x="162898" y="87411"/>
                    <a:pt x="172089" y="91537"/>
                  </a:cubicBezTo>
                  <a:cubicBezTo>
                    <a:pt x="172089" y="91537"/>
                    <a:pt x="171058" y="90600"/>
                    <a:pt x="171058" y="90600"/>
                  </a:cubicBezTo>
                  <a:cubicBezTo>
                    <a:pt x="175841" y="98196"/>
                    <a:pt x="179029" y="108888"/>
                    <a:pt x="191503" y="100259"/>
                  </a:cubicBezTo>
                  <a:cubicBezTo>
                    <a:pt x="191503" y="100259"/>
                    <a:pt x="190283" y="99322"/>
                    <a:pt x="190283" y="99322"/>
                  </a:cubicBezTo>
                  <a:cubicBezTo>
                    <a:pt x="183906" y="112639"/>
                    <a:pt x="190846" y="112826"/>
                    <a:pt x="200881" y="109919"/>
                  </a:cubicBezTo>
                  <a:cubicBezTo>
                    <a:pt x="200881" y="109919"/>
                    <a:pt x="199756" y="108700"/>
                    <a:pt x="199756" y="108700"/>
                  </a:cubicBezTo>
                  <a:cubicBezTo>
                    <a:pt x="200975" y="132896"/>
                    <a:pt x="223858" y="135991"/>
                    <a:pt x="237738" y="147808"/>
                  </a:cubicBezTo>
                  <a:cubicBezTo>
                    <a:pt x="237738" y="147808"/>
                    <a:pt x="236707" y="146683"/>
                    <a:pt x="236707" y="146683"/>
                  </a:cubicBezTo>
                  <a:cubicBezTo>
                    <a:pt x="239333" y="157280"/>
                    <a:pt x="246366" y="163564"/>
                    <a:pt x="256683" y="166471"/>
                  </a:cubicBezTo>
                  <a:cubicBezTo>
                    <a:pt x="256683" y="166471"/>
                    <a:pt x="255464" y="165158"/>
                    <a:pt x="255464" y="165158"/>
                  </a:cubicBezTo>
                  <a:cubicBezTo>
                    <a:pt x="258934" y="168722"/>
                    <a:pt x="262498" y="172286"/>
                    <a:pt x="265968" y="175850"/>
                  </a:cubicBezTo>
                  <a:cubicBezTo>
                    <a:pt x="265968" y="175850"/>
                    <a:pt x="264748" y="174631"/>
                    <a:pt x="264748" y="174631"/>
                  </a:cubicBezTo>
                  <a:cubicBezTo>
                    <a:pt x="268218" y="178194"/>
                    <a:pt x="271782" y="181664"/>
                    <a:pt x="275252" y="185228"/>
                  </a:cubicBezTo>
                  <a:cubicBezTo>
                    <a:pt x="275252" y="185228"/>
                    <a:pt x="274127" y="184290"/>
                    <a:pt x="274127" y="184290"/>
                  </a:cubicBezTo>
                  <a:cubicBezTo>
                    <a:pt x="306014" y="202109"/>
                    <a:pt x="318956" y="244594"/>
                    <a:pt x="360127" y="250127"/>
                  </a:cubicBezTo>
                  <a:cubicBezTo>
                    <a:pt x="360127" y="250127"/>
                    <a:pt x="359096" y="249189"/>
                    <a:pt x="359096" y="249189"/>
                  </a:cubicBezTo>
                  <a:cubicBezTo>
                    <a:pt x="380479" y="282483"/>
                    <a:pt x="403549" y="313901"/>
                    <a:pt x="444533" y="325155"/>
                  </a:cubicBezTo>
                  <a:cubicBezTo>
                    <a:pt x="444533" y="325155"/>
                    <a:pt x="443314" y="324217"/>
                    <a:pt x="443314" y="324217"/>
                  </a:cubicBezTo>
                  <a:cubicBezTo>
                    <a:pt x="437031" y="337441"/>
                    <a:pt x="444909" y="336690"/>
                    <a:pt x="453818" y="334908"/>
                  </a:cubicBezTo>
                  <a:cubicBezTo>
                    <a:pt x="453818" y="334908"/>
                    <a:pt x="452599" y="333596"/>
                    <a:pt x="452599" y="333596"/>
                  </a:cubicBezTo>
                  <a:cubicBezTo>
                    <a:pt x="449223" y="344099"/>
                    <a:pt x="454287" y="346069"/>
                    <a:pt x="463196" y="344287"/>
                  </a:cubicBezTo>
                  <a:cubicBezTo>
                    <a:pt x="463196" y="344287"/>
                    <a:pt x="462165" y="342880"/>
                    <a:pt x="462165" y="342880"/>
                  </a:cubicBezTo>
                  <a:cubicBezTo>
                    <a:pt x="462915" y="368952"/>
                    <a:pt x="492458" y="373360"/>
                    <a:pt x="503430" y="395775"/>
                  </a:cubicBezTo>
                  <a:cubicBezTo>
                    <a:pt x="439750" y="408717"/>
                    <a:pt x="384605" y="401777"/>
                    <a:pt x="340526" y="352259"/>
                  </a:cubicBezTo>
                  <a:cubicBezTo>
                    <a:pt x="340526" y="352259"/>
                    <a:pt x="341276" y="353572"/>
                    <a:pt x="341276" y="353572"/>
                  </a:cubicBezTo>
                  <a:cubicBezTo>
                    <a:pt x="340620" y="347194"/>
                    <a:pt x="337056" y="343630"/>
                    <a:pt x="330585" y="343068"/>
                  </a:cubicBezTo>
                  <a:lnTo>
                    <a:pt x="331898" y="344287"/>
                  </a:lnTo>
                  <a:cubicBezTo>
                    <a:pt x="328428" y="340723"/>
                    <a:pt x="324864" y="337159"/>
                    <a:pt x="321394" y="333596"/>
                  </a:cubicBezTo>
                  <a:lnTo>
                    <a:pt x="322613" y="334533"/>
                  </a:lnTo>
                  <a:cubicBezTo>
                    <a:pt x="317361" y="327968"/>
                    <a:pt x="314548" y="316339"/>
                    <a:pt x="302168" y="324873"/>
                  </a:cubicBezTo>
                  <a:lnTo>
                    <a:pt x="303200" y="325811"/>
                  </a:lnTo>
                  <a:cubicBezTo>
                    <a:pt x="288382" y="296269"/>
                    <a:pt x="263623" y="276574"/>
                    <a:pt x="236988" y="258568"/>
                  </a:cubicBezTo>
                  <a:lnTo>
                    <a:pt x="238113" y="259599"/>
                  </a:lnTo>
                  <a:cubicBezTo>
                    <a:pt x="233706" y="251253"/>
                    <a:pt x="230236" y="241218"/>
                    <a:pt x="217762" y="249846"/>
                  </a:cubicBezTo>
                  <a:lnTo>
                    <a:pt x="218888" y="250784"/>
                  </a:lnTo>
                  <a:cubicBezTo>
                    <a:pt x="212698" y="231276"/>
                    <a:pt x="201163" y="217021"/>
                    <a:pt x="180342" y="212051"/>
                  </a:cubicBezTo>
                  <a:lnTo>
                    <a:pt x="181468" y="213270"/>
                  </a:lnTo>
                  <a:cubicBezTo>
                    <a:pt x="181187" y="194325"/>
                    <a:pt x="165618" y="190199"/>
                    <a:pt x="152676" y="183634"/>
                  </a:cubicBezTo>
                  <a:lnTo>
                    <a:pt x="153801" y="184853"/>
                  </a:lnTo>
                  <a:cubicBezTo>
                    <a:pt x="150331" y="181289"/>
                    <a:pt x="146767" y="177819"/>
                    <a:pt x="143297" y="174255"/>
                  </a:cubicBezTo>
                  <a:lnTo>
                    <a:pt x="144423" y="175193"/>
                  </a:lnTo>
                  <a:cubicBezTo>
                    <a:pt x="139077" y="168910"/>
                    <a:pt x="136169" y="157468"/>
                    <a:pt x="123978" y="165533"/>
                  </a:cubicBezTo>
                  <a:lnTo>
                    <a:pt x="125009" y="166471"/>
                  </a:lnTo>
                  <a:cubicBezTo>
                    <a:pt x="132512" y="147621"/>
                    <a:pt x="114318" y="145370"/>
                    <a:pt x="105877" y="136835"/>
                  </a:cubicBezTo>
                  <a:lnTo>
                    <a:pt x="106815" y="137679"/>
                  </a:lnTo>
                  <a:cubicBezTo>
                    <a:pt x="101000" y="132334"/>
                    <a:pt x="98375" y="120423"/>
                    <a:pt x="86464" y="128020"/>
                  </a:cubicBezTo>
                  <a:lnTo>
                    <a:pt x="87683" y="128957"/>
                  </a:lnTo>
                  <a:cubicBezTo>
                    <a:pt x="89840" y="113764"/>
                    <a:pt x="77461" y="112733"/>
                    <a:pt x="68082" y="108700"/>
                  </a:cubicBezTo>
                  <a:lnTo>
                    <a:pt x="69301" y="110013"/>
                  </a:lnTo>
                  <a:cubicBezTo>
                    <a:pt x="66394" y="99697"/>
                    <a:pt x="59079" y="93694"/>
                    <a:pt x="49513" y="89943"/>
                  </a:cubicBezTo>
                  <a:lnTo>
                    <a:pt x="50544" y="91162"/>
                  </a:lnTo>
                  <a:cubicBezTo>
                    <a:pt x="49794" y="84785"/>
                    <a:pt x="46699" y="80846"/>
                    <a:pt x="39853" y="80658"/>
                  </a:cubicBezTo>
                  <a:lnTo>
                    <a:pt x="41166" y="81690"/>
                  </a:lnTo>
                  <a:cubicBezTo>
                    <a:pt x="32913" y="72687"/>
                    <a:pt x="30943" y="54117"/>
                    <a:pt x="11436" y="62464"/>
                  </a:cubicBezTo>
                  <a:lnTo>
                    <a:pt x="13124" y="63777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6982271" y="4000149"/>
              <a:ext cx="440926" cy="352937"/>
            </a:xfrm>
            <a:custGeom>
              <a:rect b="b" l="l" r="r" t="t"/>
              <a:pathLst>
                <a:path extrusionOk="0" h="352937" w="440926">
                  <a:moveTo>
                    <a:pt x="42102" y="82154"/>
                  </a:moveTo>
                  <a:cubicBezTo>
                    <a:pt x="40414" y="79622"/>
                    <a:pt x="38914" y="76996"/>
                    <a:pt x="37038" y="74651"/>
                  </a:cubicBezTo>
                  <a:cubicBezTo>
                    <a:pt x="25409" y="59458"/>
                    <a:pt x="-17451" y="57582"/>
                    <a:pt x="7871" y="27571"/>
                  </a:cubicBezTo>
                  <a:cubicBezTo>
                    <a:pt x="26628" y="5344"/>
                    <a:pt x="57577" y="-16414"/>
                    <a:pt x="88901" y="17818"/>
                  </a:cubicBezTo>
                  <a:cubicBezTo>
                    <a:pt x="88901" y="17818"/>
                    <a:pt x="87307" y="16411"/>
                    <a:pt x="87307" y="16411"/>
                  </a:cubicBezTo>
                  <a:cubicBezTo>
                    <a:pt x="96029" y="24570"/>
                    <a:pt x="100437" y="39576"/>
                    <a:pt x="117036" y="35637"/>
                  </a:cubicBezTo>
                  <a:cubicBezTo>
                    <a:pt x="117036" y="35637"/>
                    <a:pt x="115724" y="34605"/>
                    <a:pt x="115724" y="34605"/>
                  </a:cubicBezTo>
                  <a:cubicBezTo>
                    <a:pt x="113566" y="43890"/>
                    <a:pt x="113191" y="51393"/>
                    <a:pt x="126415" y="45109"/>
                  </a:cubicBezTo>
                  <a:cubicBezTo>
                    <a:pt x="126415" y="45109"/>
                    <a:pt x="125383" y="43890"/>
                    <a:pt x="125383" y="43890"/>
                  </a:cubicBezTo>
                  <a:cubicBezTo>
                    <a:pt x="120413" y="61990"/>
                    <a:pt x="133261" y="62459"/>
                    <a:pt x="145172" y="63960"/>
                  </a:cubicBezTo>
                  <a:cubicBezTo>
                    <a:pt x="145172" y="63960"/>
                    <a:pt x="143952" y="62647"/>
                    <a:pt x="143952" y="62647"/>
                  </a:cubicBezTo>
                  <a:cubicBezTo>
                    <a:pt x="142640" y="76996"/>
                    <a:pt x="152862" y="80184"/>
                    <a:pt x="163554" y="82904"/>
                  </a:cubicBezTo>
                  <a:cubicBezTo>
                    <a:pt x="163554" y="82904"/>
                    <a:pt x="162334" y="81966"/>
                    <a:pt x="162334" y="81966"/>
                  </a:cubicBezTo>
                  <a:cubicBezTo>
                    <a:pt x="166461" y="90782"/>
                    <a:pt x="170306" y="100161"/>
                    <a:pt x="182685" y="91626"/>
                  </a:cubicBezTo>
                  <a:cubicBezTo>
                    <a:pt x="182685" y="91626"/>
                    <a:pt x="181748" y="90782"/>
                    <a:pt x="181748" y="90782"/>
                  </a:cubicBezTo>
                  <a:cubicBezTo>
                    <a:pt x="174057" y="109727"/>
                    <a:pt x="191126" y="112728"/>
                    <a:pt x="200880" y="120418"/>
                  </a:cubicBezTo>
                  <a:cubicBezTo>
                    <a:pt x="200880" y="120418"/>
                    <a:pt x="199848" y="119480"/>
                    <a:pt x="199848" y="119480"/>
                  </a:cubicBezTo>
                  <a:cubicBezTo>
                    <a:pt x="204631" y="126889"/>
                    <a:pt x="207820" y="137862"/>
                    <a:pt x="220293" y="129140"/>
                  </a:cubicBezTo>
                  <a:cubicBezTo>
                    <a:pt x="220293" y="129140"/>
                    <a:pt x="219168" y="128202"/>
                    <a:pt x="219168" y="128202"/>
                  </a:cubicBezTo>
                  <a:cubicBezTo>
                    <a:pt x="212791" y="141520"/>
                    <a:pt x="219637" y="141801"/>
                    <a:pt x="229672" y="138800"/>
                  </a:cubicBezTo>
                  <a:cubicBezTo>
                    <a:pt x="229672" y="138800"/>
                    <a:pt x="228546" y="137581"/>
                    <a:pt x="228546" y="137581"/>
                  </a:cubicBezTo>
                  <a:cubicBezTo>
                    <a:pt x="227703" y="157557"/>
                    <a:pt x="246647" y="158495"/>
                    <a:pt x="257338" y="167217"/>
                  </a:cubicBezTo>
                  <a:lnTo>
                    <a:pt x="256213" y="165997"/>
                  </a:lnTo>
                  <a:cubicBezTo>
                    <a:pt x="262965" y="184942"/>
                    <a:pt x="278252" y="195446"/>
                    <a:pt x="294758" y="204730"/>
                  </a:cubicBezTo>
                  <a:cubicBezTo>
                    <a:pt x="294758" y="204730"/>
                    <a:pt x="293633" y="203793"/>
                    <a:pt x="293633" y="203793"/>
                  </a:cubicBezTo>
                  <a:cubicBezTo>
                    <a:pt x="298416" y="211202"/>
                    <a:pt x="301886" y="221518"/>
                    <a:pt x="313984" y="213546"/>
                  </a:cubicBezTo>
                  <a:cubicBezTo>
                    <a:pt x="313984" y="213546"/>
                    <a:pt x="312859" y="212515"/>
                    <a:pt x="312859" y="212515"/>
                  </a:cubicBezTo>
                  <a:cubicBezTo>
                    <a:pt x="326926" y="242807"/>
                    <a:pt x="351498" y="262689"/>
                    <a:pt x="379070" y="279758"/>
                  </a:cubicBezTo>
                  <a:cubicBezTo>
                    <a:pt x="379070" y="279758"/>
                    <a:pt x="378039" y="278820"/>
                    <a:pt x="378039" y="278820"/>
                  </a:cubicBezTo>
                  <a:cubicBezTo>
                    <a:pt x="382916" y="286229"/>
                    <a:pt x="386104" y="296921"/>
                    <a:pt x="398484" y="288480"/>
                  </a:cubicBezTo>
                  <a:cubicBezTo>
                    <a:pt x="398484" y="288480"/>
                    <a:pt x="397265" y="287542"/>
                    <a:pt x="397265" y="287542"/>
                  </a:cubicBezTo>
                  <a:cubicBezTo>
                    <a:pt x="392763" y="298984"/>
                    <a:pt x="398390" y="300485"/>
                    <a:pt x="407769" y="298234"/>
                  </a:cubicBezTo>
                  <a:cubicBezTo>
                    <a:pt x="407769" y="298234"/>
                    <a:pt x="406456" y="297015"/>
                    <a:pt x="406456" y="297015"/>
                  </a:cubicBezTo>
                  <a:cubicBezTo>
                    <a:pt x="405518" y="305080"/>
                    <a:pt x="403173" y="314552"/>
                    <a:pt x="417147" y="307518"/>
                  </a:cubicBezTo>
                  <a:cubicBezTo>
                    <a:pt x="417147" y="307518"/>
                    <a:pt x="416397" y="306205"/>
                    <a:pt x="416397" y="306205"/>
                  </a:cubicBezTo>
                  <a:cubicBezTo>
                    <a:pt x="406362" y="331152"/>
                    <a:pt x="442469" y="326650"/>
                    <a:pt x="440875" y="350472"/>
                  </a:cubicBezTo>
                  <a:cubicBezTo>
                    <a:pt x="393889" y="349909"/>
                    <a:pt x="344464" y="365477"/>
                    <a:pt x="303480" y="324775"/>
                  </a:cubicBezTo>
                  <a:lnTo>
                    <a:pt x="304699" y="326181"/>
                  </a:lnTo>
                  <a:cubicBezTo>
                    <a:pt x="298134" y="319617"/>
                    <a:pt x="291476" y="312958"/>
                    <a:pt x="284911" y="306393"/>
                  </a:cubicBezTo>
                  <a:lnTo>
                    <a:pt x="285942" y="307331"/>
                  </a:lnTo>
                  <a:cubicBezTo>
                    <a:pt x="280972" y="300297"/>
                    <a:pt x="277877" y="289137"/>
                    <a:pt x="265591" y="297671"/>
                  </a:cubicBezTo>
                  <a:lnTo>
                    <a:pt x="266811" y="298609"/>
                  </a:lnTo>
                  <a:cubicBezTo>
                    <a:pt x="272250" y="286136"/>
                    <a:pt x="266904" y="284447"/>
                    <a:pt x="256213" y="288011"/>
                  </a:cubicBezTo>
                  <a:lnTo>
                    <a:pt x="257432" y="289230"/>
                  </a:lnTo>
                  <a:cubicBezTo>
                    <a:pt x="262215" y="277507"/>
                    <a:pt x="256025" y="276569"/>
                    <a:pt x="246928" y="278539"/>
                  </a:cubicBezTo>
                  <a:lnTo>
                    <a:pt x="248054" y="279852"/>
                  </a:lnTo>
                  <a:cubicBezTo>
                    <a:pt x="247772" y="260907"/>
                    <a:pt x="232298" y="256781"/>
                    <a:pt x="219262" y="250216"/>
                  </a:cubicBezTo>
                  <a:lnTo>
                    <a:pt x="220293" y="251341"/>
                  </a:lnTo>
                  <a:cubicBezTo>
                    <a:pt x="215698" y="236336"/>
                    <a:pt x="205100" y="227426"/>
                    <a:pt x="190939" y="222081"/>
                  </a:cubicBezTo>
                  <a:lnTo>
                    <a:pt x="192252" y="223394"/>
                  </a:lnTo>
                  <a:cubicBezTo>
                    <a:pt x="191501" y="217016"/>
                    <a:pt x="188219" y="213171"/>
                    <a:pt x="181654" y="212702"/>
                  </a:cubicBezTo>
                  <a:lnTo>
                    <a:pt x="182873" y="214015"/>
                  </a:lnTo>
                  <a:cubicBezTo>
                    <a:pt x="182404" y="207450"/>
                    <a:pt x="178466" y="204261"/>
                    <a:pt x="172275" y="203324"/>
                  </a:cubicBezTo>
                  <a:lnTo>
                    <a:pt x="173495" y="204261"/>
                  </a:lnTo>
                  <a:cubicBezTo>
                    <a:pt x="169087" y="196102"/>
                    <a:pt x="165523" y="185973"/>
                    <a:pt x="153144" y="194508"/>
                  </a:cubicBezTo>
                  <a:lnTo>
                    <a:pt x="154269" y="195446"/>
                  </a:lnTo>
                  <a:cubicBezTo>
                    <a:pt x="142827" y="162527"/>
                    <a:pt x="114973" y="145834"/>
                    <a:pt x="87963" y="128296"/>
                  </a:cubicBezTo>
                  <a:lnTo>
                    <a:pt x="89089" y="129515"/>
                  </a:lnTo>
                  <a:cubicBezTo>
                    <a:pt x="85619" y="125951"/>
                    <a:pt x="82055" y="122387"/>
                    <a:pt x="78585" y="118824"/>
                  </a:cubicBezTo>
                  <a:lnTo>
                    <a:pt x="79804" y="119855"/>
                  </a:lnTo>
                  <a:cubicBezTo>
                    <a:pt x="72582" y="107570"/>
                    <a:pt x="63579" y="96972"/>
                    <a:pt x="50449" y="90688"/>
                  </a:cubicBezTo>
                  <a:lnTo>
                    <a:pt x="51669" y="92001"/>
                  </a:lnTo>
                  <a:cubicBezTo>
                    <a:pt x="48199" y="88438"/>
                    <a:pt x="44635" y="84874"/>
                    <a:pt x="41165" y="81310"/>
                  </a:cubicBezTo>
                  <a:lnTo>
                    <a:pt x="42102" y="82154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6685623" y="4144107"/>
              <a:ext cx="338562" cy="204074"/>
            </a:xfrm>
            <a:custGeom>
              <a:rect b="b" l="l" r="r" t="t"/>
              <a:pathLst>
                <a:path extrusionOk="0" h="204074" w="338562">
                  <a:moveTo>
                    <a:pt x="75215" y="50924"/>
                  </a:moveTo>
                  <a:cubicBezTo>
                    <a:pt x="73058" y="17818"/>
                    <a:pt x="101475" y="11722"/>
                    <a:pt x="122108" y="2344"/>
                  </a:cubicBezTo>
                  <a:cubicBezTo>
                    <a:pt x="143772" y="-7504"/>
                    <a:pt x="152306" y="16130"/>
                    <a:pt x="164967" y="27853"/>
                  </a:cubicBezTo>
                  <a:cubicBezTo>
                    <a:pt x="200605" y="60772"/>
                    <a:pt x="236243" y="93690"/>
                    <a:pt x="271882" y="126608"/>
                  </a:cubicBezTo>
                  <a:lnTo>
                    <a:pt x="271600" y="125108"/>
                  </a:lnTo>
                  <a:cubicBezTo>
                    <a:pt x="274789" y="135330"/>
                    <a:pt x="281260" y="142364"/>
                    <a:pt x="291764" y="145178"/>
                  </a:cubicBezTo>
                  <a:lnTo>
                    <a:pt x="290451" y="143771"/>
                  </a:lnTo>
                  <a:cubicBezTo>
                    <a:pt x="290451" y="150899"/>
                    <a:pt x="294296" y="154275"/>
                    <a:pt x="301142" y="154556"/>
                  </a:cubicBezTo>
                  <a:lnTo>
                    <a:pt x="299736" y="153243"/>
                  </a:lnTo>
                  <a:cubicBezTo>
                    <a:pt x="300299" y="159902"/>
                    <a:pt x="303769" y="163560"/>
                    <a:pt x="310521" y="164029"/>
                  </a:cubicBezTo>
                  <a:lnTo>
                    <a:pt x="309208" y="162716"/>
                  </a:lnTo>
                  <a:cubicBezTo>
                    <a:pt x="310615" y="174626"/>
                    <a:pt x="317648" y="181004"/>
                    <a:pt x="329184" y="182785"/>
                  </a:cubicBezTo>
                  <a:lnTo>
                    <a:pt x="327871" y="181473"/>
                  </a:lnTo>
                  <a:cubicBezTo>
                    <a:pt x="328434" y="188037"/>
                    <a:pt x="332092" y="191507"/>
                    <a:pt x="338562" y="192258"/>
                  </a:cubicBezTo>
                  <a:lnTo>
                    <a:pt x="337062" y="191976"/>
                  </a:lnTo>
                  <a:cubicBezTo>
                    <a:pt x="279572" y="210452"/>
                    <a:pt x="225552" y="211859"/>
                    <a:pt x="182505" y="160183"/>
                  </a:cubicBezTo>
                  <a:cubicBezTo>
                    <a:pt x="178660" y="141333"/>
                    <a:pt x="163748" y="150805"/>
                    <a:pt x="153432" y="148835"/>
                  </a:cubicBezTo>
                  <a:cubicBezTo>
                    <a:pt x="158027" y="146022"/>
                    <a:pt x="164686" y="143583"/>
                    <a:pt x="158777" y="137019"/>
                  </a:cubicBezTo>
                  <a:cubicBezTo>
                    <a:pt x="157277" y="135330"/>
                    <a:pt x="151931" y="137206"/>
                    <a:pt x="148367" y="137394"/>
                  </a:cubicBezTo>
                  <a:cubicBezTo>
                    <a:pt x="149399" y="133830"/>
                    <a:pt x="156339" y="132704"/>
                    <a:pt x="151275" y="126515"/>
                  </a:cubicBezTo>
                  <a:cubicBezTo>
                    <a:pt x="146304" y="120419"/>
                    <a:pt x="143678" y="126796"/>
                    <a:pt x="139926" y="126984"/>
                  </a:cubicBezTo>
                  <a:cubicBezTo>
                    <a:pt x="139739" y="123514"/>
                    <a:pt x="140959" y="118355"/>
                    <a:pt x="139083" y="116761"/>
                  </a:cubicBezTo>
                  <a:cubicBezTo>
                    <a:pt x="132705" y="111228"/>
                    <a:pt x="130455" y="117793"/>
                    <a:pt x="127735" y="121919"/>
                  </a:cubicBezTo>
                  <a:cubicBezTo>
                    <a:pt x="144897" y="109915"/>
                    <a:pt x="131767" y="103819"/>
                    <a:pt x="122764" y="96879"/>
                  </a:cubicBezTo>
                  <a:cubicBezTo>
                    <a:pt x="120044" y="94159"/>
                    <a:pt x="116105" y="88720"/>
                    <a:pt x="114792" y="89282"/>
                  </a:cubicBezTo>
                  <a:cubicBezTo>
                    <a:pt x="106070" y="93127"/>
                    <a:pt x="111885" y="97817"/>
                    <a:pt x="115074" y="102037"/>
                  </a:cubicBezTo>
                  <a:cubicBezTo>
                    <a:pt x="119294" y="108414"/>
                    <a:pt x="123514" y="114792"/>
                    <a:pt x="127828" y="121075"/>
                  </a:cubicBezTo>
                  <a:cubicBezTo>
                    <a:pt x="132236" y="122576"/>
                    <a:pt x="136550" y="124076"/>
                    <a:pt x="140865" y="125577"/>
                  </a:cubicBezTo>
                  <a:cubicBezTo>
                    <a:pt x="143678" y="129047"/>
                    <a:pt x="146492" y="132517"/>
                    <a:pt x="149399" y="135987"/>
                  </a:cubicBezTo>
                  <a:cubicBezTo>
                    <a:pt x="150806" y="140207"/>
                    <a:pt x="152212" y="144427"/>
                    <a:pt x="153619" y="148742"/>
                  </a:cubicBezTo>
                  <a:cubicBezTo>
                    <a:pt x="169750" y="140676"/>
                    <a:pt x="166280" y="164310"/>
                    <a:pt x="177816" y="163747"/>
                  </a:cubicBezTo>
                  <a:cubicBezTo>
                    <a:pt x="180160" y="178847"/>
                    <a:pt x="196104" y="183442"/>
                    <a:pt x="204919" y="199760"/>
                  </a:cubicBezTo>
                  <a:cubicBezTo>
                    <a:pt x="155026" y="202949"/>
                    <a:pt x="107571" y="213828"/>
                    <a:pt x="64618" y="181191"/>
                  </a:cubicBezTo>
                  <a:lnTo>
                    <a:pt x="66024" y="182785"/>
                  </a:lnTo>
                  <a:cubicBezTo>
                    <a:pt x="72871" y="164310"/>
                    <a:pt x="57490" y="160277"/>
                    <a:pt x="46892" y="153056"/>
                  </a:cubicBezTo>
                  <a:lnTo>
                    <a:pt x="47830" y="154181"/>
                  </a:lnTo>
                  <a:cubicBezTo>
                    <a:pt x="47174" y="147710"/>
                    <a:pt x="43516" y="144334"/>
                    <a:pt x="37139" y="143677"/>
                  </a:cubicBezTo>
                  <a:lnTo>
                    <a:pt x="38451" y="144896"/>
                  </a:lnTo>
                  <a:cubicBezTo>
                    <a:pt x="25603" y="128859"/>
                    <a:pt x="12848" y="112822"/>
                    <a:pt x="0" y="96785"/>
                  </a:cubicBezTo>
                  <a:lnTo>
                    <a:pt x="1219" y="97535"/>
                  </a:lnTo>
                  <a:cubicBezTo>
                    <a:pt x="8628" y="54019"/>
                    <a:pt x="41922" y="51393"/>
                    <a:pt x="76059" y="49986"/>
                  </a:cubicBezTo>
                  <a:cubicBezTo>
                    <a:pt x="75965" y="53269"/>
                    <a:pt x="75778" y="56645"/>
                    <a:pt x="75684" y="59928"/>
                  </a:cubicBezTo>
                  <a:cubicBezTo>
                    <a:pt x="78966" y="59740"/>
                    <a:pt x="82249" y="59459"/>
                    <a:pt x="85438" y="59271"/>
                  </a:cubicBezTo>
                  <a:cubicBezTo>
                    <a:pt x="85344" y="62741"/>
                    <a:pt x="84031" y="66868"/>
                    <a:pt x="85438" y="69681"/>
                  </a:cubicBezTo>
                  <a:cubicBezTo>
                    <a:pt x="88627" y="76152"/>
                    <a:pt x="91722" y="69118"/>
                    <a:pt x="94910" y="68650"/>
                  </a:cubicBezTo>
                  <a:cubicBezTo>
                    <a:pt x="94629" y="72120"/>
                    <a:pt x="94441" y="75496"/>
                    <a:pt x="94160" y="78966"/>
                  </a:cubicBezTo>
                  <a:cubicBezTo>
                    <a:pt x="96504" y="78497"/>
                    <a:pt x="98943" y="78028"/>
                    <a:pt x="101287" y="77559"/>
                  </a:cubicBezTo>
                  <a:cubicBezTo>
                    <a:pt x="98755" y="74839"/>
                    <a:pt x="96223" y="72120"/>
                    <a:pt x="93691" y="69400"/>
                  </a:cubicBezTo>
                  <a:cubicBezTo>
                    <a:pt x="93691" y="63116"/>
                    <a:pt x="90221" y="60397"/>
                    <a:pt x="84312" y="60021"/>
                  </a:cubicBezTo>
                  <a:cubicBezTo>
                    <a:pt x="84500" y="54113"/>
                    <a:pt x="81593" y="50643"/>
                    <a:pt x="75215" y="5092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6910628" y="4048054"/>
              <a:ext cx="375967" cy="303510"/>
            </a:xfrm>
            <a:custGeom>
              <a:rect b="b" l="l" r="r" t="t"/>
              <a:pathLst>
                <a:path extrusionOk="0" h="303510" w="375967">
                  <a:moveTo>
                    <a:pt x="375029" y="276963"/>
                  </a:moveTo>
                  <a:cubicBezTo>
                    <a:pt x="369871" y="285029"/>
                    <a:pt x="385721" y="303973"/>
                    <a:pt x="362275" y="302472"/>
                  </a:cubicBezTo>
                  <a:cubicBezTo>
                    <a:pt x="320728" y="299847"/>
                    <a:pt x="274587" y="316259"/>
                    <a:pt x="242043" y="274337"/>
                  </a:cubicBezTo>
                  <a:cubicBezTo>
                    <a:pt x="241480" y="273587"/>
                    <a:pt x="236885" y="276025"/>
                    <a:pt x="234165" y="277057"/>
                  </a:cubicBezTo>
                  <a:cubicBezTo>
                    <a:pt x="234165" y="277057"/>
                    <a:pt x="234915" y="278933"/>
                    <a:pt x="234915" y="278933"/>
                  </a:cubicBezTo>
                  <a:cubicBezTo>
                    <a:pt x="240355" y="260363"/>
                    <a:pt x="231633" y="256049"/>
                    <a:pt x="215221" y="259238"/>
                  </a:cubicBezTo>
                  <a:lnTo>
                    <a:pt x="216158" y="260269"/>
                  </a:lnTo>
                  <a:cubicBezTo>
                    <a:pt x="218972" y="244232"/>
                    <a:pt x="211751" y="238230"/>
                    <a:pt x="196370" y="240481"/>
                  </a:cubicBezTo>
                  <a:lnTo>
                    <a:pt x="197401" y="241512"/>
                  </a:lnTo>
                  <a:cubicBezTo>
                    <a:pt x="201528" y="224256"/>
                    <a:pt x="190649" y="221818"/>
                    <a:pt x="177613" y="221536"/>
                  </a:cubicBezTo>
                  <a:lnTo>
                    <a:pt x="178738" y="222756"/>
                  </a:lnTo>
                  <a:cubicBezTo>
                    <a:pt x="157262" y="189556"/>
                    <a:pt x="133534" y="158982"/>
                    <a:pt x="93301" y="146978"/>
                  </a:cubicBezTo>
                  <a:lnTo>
                    <a:pt x="94238" y="147728"/>
                  </a:lnTo>
                  <a:cubicBezTo>
                    <a:pt x="97802" y="131034"/>
                    <a:pt x="91331" y="124376"/>
                    <a:pt x="74544" y="128033"/>
                  </a:cubicBezTo>
                  <a:lnTo>
                    <a:pt x="75481" y="128971"/>
                  </a:lnTo>
                  <a:cubicBezTo>
                    <a:pt x="71824" y="113215"/>
                    <a:pt x="68073" y="97647"/>
                    <a:pt x="46408" y="99898"/>
                  </a:cubicBezTo>
                  <a:lnTo>
                    <a:pt x="47534" y="100836"/>
                  </a:lnTo>
                  <a:cubicBezTo>
                    <a:pt x="51754" y="89581"/>
                    <a:pt x="48284" y="86018"/>
                    <a:pt x="36936" y="90332"/>
                  </a:cubicBezTo>
                  <a:lnTo>
                    <a:pt x="38624" y="90801"/>
                  </a:lnTo>
                  <a:cubicBezTo>
                    <a:pt x="43219" y="78140"/>
                    <a:pt x="29527" y="77858"/>
                    <a:pt x="25401" y="71293"/>
                  </a:cubicBezTo>
                  <a:cubicBezTo>
                    <a:pt x="16491" y="57038"/>
                    <a:pt x="-14833" y="46722"/>
                    <a:pt x="8426" y="25808"/>
                  </a:cubicBezTo>
                  <a:cubicBezTo>
                    <a:pt x="28683" y="7614"/>
                    <a:pt x="55036" y="-17614"/>
                    <a:pt x="84110" y="17930"/>
                  </a:cubicBezTo>
                  <a:cubicBezTo>
                    <a:pt x="91613" y="27027"/>
                    <a:pt x="96583" y="41939"/>
                    <a:pt x="113652" y="34342"/>
                  </a:cubicBezTo>
                  <a:cubicBezTo>
                    <a:pt x="113652" y="34342"/>
                    <a:pt x="112433" y="33592"/>
                    <a:pt x="112433" y="33592"/>
                  </a:cubicBezTo>
                  <a:cubicBezTo>
                    <a:pt x="105305" y="47566"/>
                    <a:pt x="114590" y="45503"/>
                    <a:pt x="122936" y="44283"/>
                  </a:cubicBezTo>
                  <a:cubicBezTo>
                    <a:pt x="122936" y="44283"/>
                    <a:pt x="121718" y="42970"/>
                    <a:pt x="121718" y="42970"/>
                  </a:cubicBezTo>
                  <a:cubicBezTo>
                    <a:pt x="127907" y="56288"/>
                    <a:pt x="128376" y="75420"/>
                    <a:pt x="151072" y="72137"/>
                  </a:cubicBezTo>
                  <a:cubicBezTo>
                    <a:pt x="151072" y="72137"/>
                    <a:pt x="149853" y="71106"/>
                    <a:pt x="149853" y="71106"/>
                  </a:cubicBezTo>
                  <a:cubicBezTo>
                    <a:pt x="144226" y="83673"/>
                    <a:pt x="150791" y="84236"/>
                    <a:pt x="160357" y="81797"/>
                  </a:cubicBezTo>
                  <a:cubicBezTo>
                    <a:pt x="160357" y="81797"/>
                    <a:pt x="159232" y="80578"/>
                    <a:pt x="159232" y="80578"/>
                  </a:cubicBezTo>
                  <a:cubicBezTo>
                    <a:pt x="174612" y="109651"/>
                    <a:pt x="199840" y="128877"/>
                    <a:pt x="225537" y="147728"/>
                  </a:cubicBezTo>
                  <a:cubicBezTo>
                    <a:pt x="225537" y="147728"/>
                    <a:pt x="224411" y="146790"/>
                    <a:pt x="224411" y="146790"/>
                  </a:cubicBezTo>
                  <a:cubicBezTo>
                    <a:pt x="228913" y="154762"/>
                    <a:pt x="232383" y="164890"/>
                    <a:pt x="244763" y="156544"/>
                  </a:cubicBezTo>
                  <a:cubicBezTo>
                    <a:pt x="244763" y="156544"/>
                    <a:pt x="243544" y="155606"/>
                    <a:pt x="243544" y="155606"/>
                  </a:cubicBezTo>
                  <a:cubicBezTo>
                    <a:pt x="239136" y="167048"/>
                    <a:pt x="245044" y="168173"/>
                    <a:pt x="254142" y="166297"/>
                  </a:cubicBezTo>
                  <a:cubicBezTo>
                    <a:pt x="254142" y="166297"/>
                    <a:pt x="252922" y="164984"/>
                    <a:pt x="252922" y="164984"/>
                  </a:cubicBezTo>
                  <a:cubicBezTo>
                    <a:pt x="249827" y="175207"/>
                    <a:pt x="254985" y="177083"/>
                    <a:pt x="263520" y="175676"/>
                  </a:cubicBezTo>
                  <a:cubicBezTo>
                    <a:pt x="263520" y="175676"/>
                    <a:pt x="262207" y="174363"/>
                    <a:pt x="262207" y="174363"/>
                  </a:cubicBezTo>
                  <a:cubicBezTo>
                    <a:pt x="265302" y="190775"/>
                    <a:pt x="273836" y="201842"/>
                    <a:pt x="291562" y="203624"/>
                  </a:cubicBezTo>
                  <a:cubicBezTo>
                    <a:pt x="291562" y="203624"/>
                    <a:pt x="290530" y="202498"/>
                    <a:pt x="290530" y="202498"/>
                  </a:cubicBezTo>
                  <a:cubicBezTo>
                    <a:pt x="290248" y="222005"/>
                    <a:pt x="306567" y="225288"/>
                    <a:pt x="319321" y="232134"/>
                  </a:cubicBezTo>
                  <a:cubicBezTo>
                    <a:pt x="319321" y="232134"/>
                    <a:pt x="318196" y="230821"/>
                    <a:pt x="318196" y="230821"/>
                  </a:cubicBezTo>
                  <a:cubicBezTo>
                    <a:pt x="318572" y="237480"/>
                    <a:pt x="322792" y="240293"/>
                    <a:pt x="328700" y="241512"/>
                  </a:cubicBezTo>
                  <a:cubicBezTo>
                    <a:pt x="328700" y="241512"/>
                    <a:pt x="327481" y="240293"/>
                    <a:pt x="327481" y="240293"/>
                  </a:cubicBezTo>
                  <a:cubicBezTo>
                    <a:pt x="331044" y="243857"/>
                    <a:pt x="334515" y="247327"/>
                    <a:pt x="338078" y="250891"/>
                  </a:cubicBezTo>
                  <a:cubicBezTo>
                    <a:pt x="338078" y="250891"/>
                    <a:pt x="336860" y="249953"/>
                    <a:pt x="336860" y="249953"/>
                  </a:cubicBezTo>
                  <a:cubicBezTo>
                    <a:pt x="341830" y="257081"/>
                    <a:pt x="344456" y="268991"/>
                    <a:pt x="357211" y="259613"/>
                  </a:cubicBezTo>
                  <a:cubicBezTo>
                    <a:pt x="357211" y="259613"/>
                    <a:pt x="356179" y="258675"/>
                    <a:pt x="356179" y="258675"/>
                  </a:cubicBezTo>
                  <a:cubicBezTo>
                    <a:pt x="352990" y="275087"/>
                    <a:pt x="356835" y="284372"/>
                    <a:pt x="375968" y="278464"/>
                  </a:cubicBezTo>
                  <a:lnTo>
                    <a:pt x="375029" y="276963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6834749" y="4093529"/>
              <a:ext cx="317549" cy="255346"/>
            </a:xfrm>
            <a:custGeom>
              <a:rect b="b" l="l" r="r" t="t"/>
              <a:pathLst>
                <a:path extrusionOk="0" h="255346" w="317549">
                  <a:moveTo>
                    <a:pt x="122662" y="177187"/>
                  </a:moveTo>
                  <a:cubicBezTo>
                    <a:pt x="102873" y="129357"/>
                    <a:pt x="53449" y="108724"/>
                    <a:pt x="24095" y="69898"/>
                  </a:cubicBezTo>
                  <a:cubicBezTo>
                    <a:pt x="15372" y="58362"/>
                    <a:pt x="-17171" y="48421"/>
                    <a:pt x="11715" y="28351"/>
                  </a:cubicBezTo>
                  <a:cubicBezTo>
                    <a:pt x="30284" y="15502"/>
                    <a:pt x="49510" y="-22386"/>
                    <a:pt x="78771" y="18410"/>
                  </a:cubicBezTo>
                  <a:cubicBezTo>
                    <a:pt x="87305" y="30320"/>
                    <a:pt x="97528" y="43169"/>
                    <a:pt x="114597" y="45326"/>
                  </a:cubicBezTo>
                  <a:cubicBezTo>
                    <a:pt x="114597" y="45326"/>
                    <a:pt x="112908" y="44857"/>
                    <a:pt x="112908" y="44857"/>
                  </a:cubicBezTo>
                  <a:cubicBezTo>
                    <a:pt x="113283" y="51516"/>
                    <a:pt x="117504" y="54329"/>
                    <a:pt x="123506" y="55361"/>
                  </a:cubicBezTo>
                  <a:cubicBezTo>
                    <a:pt x="123506" y="55361"/>
                    <a:pt x="122381" y="54423"/>
                    <a:pt x="122381" y="54423"/>
                  </a:cubicBezTo>
                  <a:cubicBezTo>
                    <a:pt x="132040" y="64083"/>
                    <a:pt x="141794" y="73743"/>
                    <a:pt x="151454" y="83496"/>
                  </a:cubicBezTo>
                  <a:cubicBezTo>
                    <a:pt x="151454" y="83496"/>
                    <a:pt x="150516" y="82559"/>
                    <a:pt x="150516" y="82559"/>
                  </a:cubicBezTo>
                  <a:cubicBezTo>
                    <a:pt x="153330" y="92875"/>
                    <a:pt x="160738" y="98502"/>
                    <a:pt x="170211" y="102253"/>
                  </a:cubicBezTo>
                  <a:cubicBezTo>
                    <a:pt x="170211" y="102253"/>
                    <a:pt x="169273" y="101503"/>
                    <a:pt x="169273" y="101503"/>
                  </a:cubicBezTo>
                  <a:cubicBezTo>
                    <a:pt x="198628" y="125793"/>
                    <a:pt x="219167" y="160025"/>
                    <a:pt x="254711" y="177281"/>
                  </a:cubicBezTo>
                  <a:cubicBezTo>
                    <a:pt x="254711" y="177281"/>
                    <a:pt x="253585" y="176062"/>
                    <a:pt x="253585" y="176062"/>
                  </a:cubicBezTo>
                  <a:cubicBezTo>
                    <a:pt x="256118" y="186753"/>
                    <a:pt x="263339" y="192756"/>
                    <a:pt x="273374" y="196038"/>
                  </a:cubicBezTo>
                  <a:cubicBezTo>
                    <a:pt x="273374" y="196038"/>
                    <a:pt x="272342" y="195006"/>
                    <a:pt x="272342" y="195006"/>
                  </a:cubicBezTo>
                  <a:cubicBezTo>
                    <a:pt x="275437" y="205135"/>
                    <a:pt x="282471" y="211325"/>
                    <a:pt x="292131" y="214795"/>
                  </a:cubicBezTo>
                  <a:lnTo>
                    <a:pt x="291193" y="213763"/>
                  </a:lnTo>
                  <a:cubicBezTo>
                    <a:pt x="293069" y="225017"/>
                    <a:pt x="300665" y="230551"/>
                    <a:pt x="310888" y="233458"/>
                  </a:cubicBezTo>
                  <a:cubicBezTo>
                    <a:pt x="310888" y="233458"/>
                    <a:pt x="310138" y="231582"/>
                    <a:pt x="310138" y="231582"/>
                  </a:cubicBezTo>
                  <a:cubicBezTo>
                    <a:pt x="317172" y="243774"/>
                    <a:pt x="326175" y="255685"/>
                    <a:pt x="300197" y="255310"/>
                  </a:cubicBezTo>
                  <a:cubicBezTo>
                    <a:pt x="262307" y="254841"/>
                    <a:pt x="224137" y="258405"/>
                    <a:pt x="188030" y="242368"/>
                  </a:cubicBezTo>
                  <a:cubicBezTo>
                    <a:pt x="188030" y="242368"/>
                    <a:pt x="189530" y="242649"/>
                    <a:pt x="189530" y="242649"/>
                  </a:cubicBezTo>
                  <a:cubicBezTo>
                    <a:pt x="195533" y="229613"/>
                    <a:pt x="188968" y="229050"/>
                    <a:pt x="178839" y="231864"/>
                  </a:cubicBezTo>
                  <a:cubicBezTo>
                    <a:pt x="178839" y="231864"/>
                    <a:pt x="180152" y="233177"/>
                    <a:pt x="180152" y="233177"/>
                  </a:cubicBezTo>
                  <a:cubicBezTo>
                    <a:pt x="184278" y="215733"/>
                    <a:pt x="174243" y="212356"/>
                    <a:pt x="160176" y="213107"/>
                  </a:cubicBezTo>
                  <a:cubicBezTo>
                    <a:pt x="160176" y="213107"/>
                    <a:pt x="161489" y="214420"/>
                    <a:pt x="161489" y="214420"/>
                  </a:cubicBezTo>
                  <a:cubicBezTo>
                    <a:pt x="164396" y="204385"/>
                    <a:pt x="160551" y="201008"/>
                    <a:pt x="150704" y="203635"/>
                  </a:cubicBezTo>
                  <a:cubicBezTo>
                    <a:pt x="150704" y="203635"/>
                    <a:pt x="152110" y="204948"/>
                    <a:pt x="152110" y="204948"/>
                  </a:cubicBezTo>
                  <a:cubicBezTo>
                    <a:pt x="155018" y="194913"/>
                    <a:pt x="151360" y="191443"/>
                    <a:pt x="141419" y="194162"/>
                  </a:cubicBezTo>
                  <a:cubicBezTo>
                    <a:pt x="141419" y="194162"/>
                    <a:pt x="142732" y="195569"/>
                    <a:pt x="142732" y="195569"/>
                  </a:cubicBezTo>
                  <a:cubicBezTo>
                    <a:pt x="143951" y="180939"/>
                    <a:pt x="136355" y="175030"/>
                    <a:pt x="122569" y="175499"/>
                  </a:cubicBezTo>
                  <a:lnTo>
                    <a:pt x="122662" y="177187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7224416" y="3899890"/>
              <a:ext cx="25310" cy="23822"/>
            </a:xfrm>
            <a:custGeom>
              <a:rect b="b" l="l" r="r" t="t"/>
              <a:pathLst>
                <a:path extrusionOk="0" h="23822" w="25310">
                  <a:moveTo>
                    <a:pt x="0" y="11162"/>
                  </a:moveTo>
                  <a:cubicBezTo>
                    <a:pt x="2438" y="-2343"/>
                    <a:pt x="12474" y="-1780"/>
                    <a:pt x="20163" y="3378"/>
                  </a:cubicBezTo>
                  <a:cubicBezTo>
                    <a:pt x="34513" y="13131"/>
                    <a:pt x="14255" y="15851"/>
                    <a:pt x="14724" y="23260"/>
                  </a:cubicBezTo>
                  <a:cubicBezTo>
                    <a:pt x="11441" y="22979"/>
                    <a:pt x="8159" y="22604"/>
                    <a:pt x="4970" y="22322"/>
                  </a:cubicBezTo>
                  <a:cubicBezTo>
                    <a:pt x="4970" y="22322"/>
                    <a:pt x="6283" y="23823"/>
                    <a:pt x="6283" y="23823"/>
                  </a:cubicBezTo>
                  <a:cubicBezTo>
                    <a:pt x="4220" y="19603"/>
                    <a:pt x="2157" y="15382"/>
                    <a:pt x="0" y="1116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7547785" y="3866786"/>
              <a:ext cx="86000" cy="66024"/>
            </a:xfrm>
            <a:custGeom>
              <a:rect b="b" l="l" r="r" t="t"/>
              <a:pathLst>
                <a:path extrusionOk="0" h="66024" w="86000">
                  <a:moveTo>
                    <a:pt x="86000" y="66024"/>
                  </a:moveTo>
                  <a:cubicBezTo>
                    <a:pt x="44735" y="60491"/>
                    <a:pt x="29355" y="21195"/>
                    <a:pt x="0" y="0"/>
                  </a:cubicBezTo>
                  <a:cubicBezTo>
                    <a:pt x="40421" y="6659"/>
                    <a:pt x="55708" y="46048"/>
                    <a:pt x="86000" y="6602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7482136" y="3810515"/>
              <a:ext cx="66587" cy="57021"/>
            </a:xfrm>
            <a:custGeom>
              <a:rect b="b" l="l" r="r" t="t"/>
              <a:pathLst>
                <a:path extrusionOk="0" h="57021" w="66587">
                  <a:moveTo>
                    <a:pt x="66587" y="57021"/>
                  </a:moveTo>
                  <a:cubicBezTo>
                    <a:pt x="39202" y="44079"/>
                    <a:pt x="21570" y="19789"/>
                    <a:pt x="0" y="0"/>
                  </a:cubicBezTo>
                  <a:cubicBezTo>
                    <a:pt x="34138" y="5064"/>
                    <a:pt x="50362" y="31043"/>
                    <a:pt x="66587" y="5702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7641664" y="3941063"/>
              <a:ext cx="57771" cy="47830"/>
            </a:xfrm>
            <a:custGeom>
              <a:rect b="b" l="l" r="r" t="t"/>
              <a:pathLst>
                <a:path extrusionOk="0" h="47830" w="57771">
                  <a:moveTo>
                    <a:pt x="57771" y="47830"/>
                  </a:moveTo>
                  <a:cubicBezTo>
                    <a:pt x="25228" y="47924"/>
                    <a:pt x="14349" y="21852"/>
                    <a:pt x="0" y="0"/>
                  </a:cubicBezTo>
                  <a:cubicBezTo>
                    <a:pt x="22790" y="11723"/>
                    <a:pt x="40609" y="29448"/>
                    <a:pt x="57771" y="4783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7782528" y="4062889"/>
              <a:ext cx="47361" cy="48392"/>
            </a:xfrm>
            <a:custGeom>
              <a:rect b="b" l="l" r="r" t="t"/>
              <a:pathLst>
                <a:path extrusionOk="0" h="48392" w="47361">
                  <a:moveTo>
                    <a:pt x="47361" y="48393"/>
                  </a:moveTo>
                  <a:cubicBezTo>
                    <a:pt x="28510" y="35263"/>
                    <a:pt x="6283" y="25416"/>
                    <a:pt x="0" y="0"/>
                  </a:cubicBezTo>
                  <a:cubicBezTo>
                    <a:pt x="17162" y="14818"/>
                    <a:pt x="43047" y="21102"/>
                    <a:pt x="47361" y="4839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7707595" y="3997240"/>
              <a:ext cx="37982" cy="39108"/>
            </a:xfrm>
            <a:custGeom>
              <a:rect b="b" l="l" r="r" t="t"/>
              <a:pathLst>
                <a:path extrusionOk="0" h="39108" w="37982">
                  <a:moveTo>
                    <a:pt x="37983" y="39108"/>
                  </a:moveTo>
                  <a:cubicBezTo>
                    <a:pt x="21851" y="29448"/>
                    <a:pt x="2626" y="22790"/>
                    <a:pt x="0" y="0"/>
                  </a:cubicBezTo>
                  <a:cubicBezTo>
                    <a:pt x="14349" y="11348"/>
                    <a:pt x="34325" y="17256"/>
                    <a:pt x="37983" y="3910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7866747" y="4137917"/>
              <a:ext cx="38375" cy="39014"/>
            </a:xfrm>
            <a:custGeom>
              <a:rect b="b" l="l" r="r" t="t"/>
              <a:pathLst>
                <a:path extrusionOk="0" h="39014" w="38375">
                  <a:moveTo>
                    <a:pt x="38170" y="39014"/>
                  </a:moveTo>
                  <a:cubicBezTo>
                    <a:pt x="23728" y="27666"/>
                    <a:pt x="4127" y="21477"/>
                    <a:pt x="0" y="0"/>
                  </a:cubicBezTo>
                  <a:cubicBezTo>
                    <a:pt x="14162" y="11629"/>
                    <a:pt x="40984" y="10879"/>
                    <a:pt x="38170" y="3901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7670549" y="3856844"/>
              <a:ext cx="12098" cy="9874"/>
            </a:xfrm>
            <a:custGeom>
              <a:rect b="b" l="l" r="r" t="t"/>
              <a:pathLst>
                <a:path extrusionOk="0" h="9874" w="12098">
                  <a:moveTo>
                    <a:pt x="9379" y="9847"/>
                  </a:moveTo>
                  <a:cubicBezTo>
                    <a:pt x="2439" y="10129"/>
                    <a:pt x="-2157" y="8347"/>
                    <a:pt x="1032" y="0"/>
                  </a:cubicBezTo>
                  <a:cubicBezTo>
                    <a:pt x="4690" y="1407"/>
                    <a:pt x="8348" y="2907"/>
                    <a:pt x="12099" y="4314"/>
                  </a:cubicBezTo>
                  <a:cubicBezTo>
                    <a:pt x="11255" y="6284"/>
                    <a:pt x="10317" y="8065"/>
                    <a:pt x="9379" y="984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7679834" y="3861159"/>
              <a:ext cx="28791" cy="24483"/>
            </a:xfrm>
            <a:custGeom>
              <a:rect b="b" l="l" r="r" t="t"/>
              <a:pathLst>
                <a:path extrusionOk="0" h="24483" w="28791">
                  <a:moveTo>
                    <a:pt x="28792" y="23446"/>
                  </a:moveTo>
                  <a:cubicBezTo>
                    <a:pt x="13786" y="26166"/>
                    <a:pt x="7128" y="15474"/>
                    <a:pt x="0" y="5533"/>
                  </a:cubicBezTo>
                  <a:cubicBezTo>
                    <a:pt x="938" y="3751"/>
                    <a:pt x="1876" y="1969"/>
                    <a:pt x="2720" y="0"/>
                  </a:cubicBezTo>
                  <a:cubicBezTo>
                    <a:pt x="14068" y="5064"/>
                    <a:pt x="24759" y="10973"/>
                    <a:pt x="27948" y="24478"/>
                  </a:cubicBezTo>
                  <a:cubicBezTo>
                    <a:pt x="28042" y="24572"/>
                    <a:pt x="28792" y="23446"/>
                    <a:pt x="28792" y="2344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7838424" y="4117991"/>
              <a:ext cx="29730" cy="21668"/>
            </a:xfrm>
            <a:custGeom>
              <a:rect b="b" l="l" r="r" t="t"/>
              <a:pathLst>
                <a:path extrusionOk="0" h="21668" w="29730">
                  <a:moveTo>
                    <a:pt x="29730" y="21333"/>
                  </a:moveTo>
                  <a:cubicBezTo>
                    <a:pt x="13974" y="23865"/>
                    <a:pt x="7878" y="11579"/>
                    <a:pt x="0" y="2013"/>
                  </a:cubicBezTo>
                  <a:cubicBezTo>
                    <a:pt x="19226" y="-5959"/>
                    <a:pt x="21946" y="11673"/>
                    <a:pt x="29730" y="2133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7763396" y="4051096"/>
              <a:ext cx="20444" cy="15838"/>
            </a:xfrm>
            <a:custGeom>
              <a:rect b="b" l="l" r="r" t="t"/>
              <a:pathLst>
                <a:path extrusionOk="0" h="15838" w="20444">
                  <a:moveTo>
                    <a:pt x="20445" y="12918"/>
                  </a:moveTo>
                  <a:cubicBezTo>
                    <a:pt x="8159" y="21171"/>
                    <a:pt x="5159" y="10011"/>
                    <a:pt x="0" y="3165"/>
                  </a:cubicBezTo>
                  <a:cubicBezTo>
                    <a:pt x="12474" y="-5370"/>
                    <a:pt x="15756" y="5228"/>
                    <a:pt x="20445" y="1291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7630778" y="3931591"/>
              <a:ext cx="12292" cy="11318"/>
            </a:xfrm>
            <a:custGeom>
              <a:rect b="b" l="l" r="r" t="t"/>
              <a:pathLst>
                <a:path extrusionOk="0" h="11318" w="12292">
                  <a:moveTo>
                    <a:pt x="12293" y="10879"/>
                  </a:moveTo>
                  <a:cubicBezTo>
                    <a:pt x="4039" y="11911"/>
                    <a:pt x="-3463" y="12098"/>
                    <a:pt x="1695" y="0"/>
                  </a:cubicBezTo>
                  <a:cubicBezTo>
                    <a:pt x="7978" y="938"/>
                    <a:pt x="12293" y="3845"/>
                    <a:pt x="12293" y="1087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7829045" y="4106834"/>
              <a:ext cx="11261" cy="13920"/>
            </a:xfrm>
            <a:custGeom>
              <a:rect b="b" l="l" r="r" t="t"/>
              <a:pathLst>
                <a:path extrusionOk="0" h="13920" w="11261">
                  <a:moveTo>
                    <a:pt x="10504" y="13920"/>
                  </a:moveTo>
                  <a:cubicBezTo>
                    <a:pt x="4596" y="12889"/>
                    <a:pt x="282" y="10263"/>
                    <a:pt x="0" y="3510"/>
                  </a:cubicBezTo>
                  <a:cubicBezTo>
                    <a:pt x="3658" y="3041"/>
                    <a:pt x="7409" y="-3711"/>
                    <a:pt x="10598" y="2854"/>
                  </a:cubicBezTo>
                  <a:cubicBezTo>
                    <a:pt x="12099" y="5855"/>
                    <a:pt x="10598" y="10263"/>
                    <a:pt x="10504" y="1392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7695708" y="3987861"/>
              <a:ext cx="13012" cy="13005"/>
            </a:xfrm>
            <a:custGeom>
              <a:rect b="b" l="l" r="r" t="t"/>
              <a:pathLst>
                <a:path extrusionOk="0" h="13005" w="13012">
                  <a:moveTo>
                    <a:pt x="13012" y="10785"/>
                  </a:moveTo>
                  <a:cubicBezTo>
                    <a:pt x="820" y="15756"/>
                    <a:pt x="-3025" y="12473"/>
                    <a:pt x="2414" y="0"/>
                  </a:cubicBezTo>
                  <a:cubicBezTo>
                    <a:pt x="5978" y="3564"/>
                    <a:pt x="9542" y="7128"/>
                    <a:pt x="13012" y="10785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7754018" y="4041853"/>
              <a:ext cx="12491" cy="13251"/>
            </a:xfrm>
            <a:custGeom>
              <a:rect b="b" l="l" r="r" t="t"/>
              <a:pathLst>
                <a:path extrusionOk="0" h="13251" w="12491">
                  <a:moveTo>
                    <a:pt x="10504" y="13252"/>
                  </a:moveTo>
                  <a:cubicBezTo>
                    <a:pt x="4689" y="12126"/>
                    <a:pt x="282" y="9594"/>
                    <a:pt x="0" y="2842"/>
                  </a:cubicBezTo>
                  <a:cubicBezTo>
                    <a:pt x="13881" y="-4098"/>
                    <a:pt x="14162" y="2560"/>
                    <a:pt x="10504" y="1325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7744637" y="4034670"/>
              <a:ext cx="13963" cy="11058"/>
            </a:xfrm>
            <a:custGeom>
              <a:rect b="b" l="l" r="r" t="t"/>
              <a:pathLst>
                <a:path extrusionOk="0" h="11058" w="13963">
                  <a:moveTo>
                    <a:pt x="10412" y="11057"/>
                  </a:moveTo>
                  <a:cubicBezTo>
                    <a:pt x="3379" y="11151"/>
                    <a:pt x="-91" y="7680"/>
                    <a:pt x="2" y="647"/>
                  </a:cubicBezTo>
                  <a:cubicBezTo>
                    <a:pt x="3753" y="553"/>
                    <a:pt x="8068" y="-760"/>
                    <a:pt x="11068" y="647"/>
                  </a:cubicBezTo>
                  <a:cubicBezTo>
                    <a:pt x="17727" y="3835"/>
                    <a:pt x="10881" y="7493"/>
                    <a:pt x="10412" y="1105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7565886" y="4000898"/>
              <a:ext cx="67150" cy="54488"/>
            </a:xfrm>
            <a:custGeom>
              <a:rect b="b" l="l" r="r" t="t"/>
              <a:pathLst>
                <a:path extrusionOk="0" h="54488" w="67150">
                  <a:moveTo>
                    <a:pt x="67150" y="53363"/>
                  </a:moveTo>
                  <a:cubicBezTo>
                    <a:pt x="44735" y="35544"/>
                    <a:pt x="22415" y="17819"/>
                    <a:pt x="0" y="0"/>
                  </a:cubicBezTo>
                  <a:cubicBezTo>
                    <a:pt x="26916" y="12755"/>
                    <a:pt x="60397" y="18194"/>
                    <a:pt x="66306" y="54489"/>
                  </a:cubicBezTo>
                  <a:lnTo>
                    <a:pt x="67150" y="53363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7309854" y="3886086"/>
              <a:ext cx="52050" cy="37155"/>
            </a:xfrm>
            <a:custGeom>
              <a:rect b="b" l="l" r="r" t="t"/>
              <a:pathLst>
                <a:path extrusionOk="0" h="37155" w="52050">
                  <a:moveTo>
                    <a:pt x="52050" y="36782"/>
                  </a:moveTo>
                  <a:cubicBezTo>
                    <a:pt x="23446" y="40628"/>
                    <a:pt x="16318" y="13805"/>
                    <a:pt x="0" y="113"/>
                  </a:cubicBezTo>
                  <a:cubicBezTo>
                    <a:pt x="27479" y="-1951"/>
                    <a:pt x="34513" y="24872"/>
                    <a:pt x="52050" y="3678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7229386" y="3922212"/>
              <a:ext cx="59339" cy="57677"/>
            </a:xfrm>
            <a:custGeom>
              <a:rect b="b" l="l" r="r" t="t"/>
              <a:pathLst>
                <a:path extrusionOk="0" h="57677" w="59339">
                  <a:moveTo>
                    <a:pt x="0" y="0"/>
                  </a:moveTo>
                  <a:cubicBezTo>
                    <a:pt x="3283" y="281"/>
                    <a:pt x="6565" y="657"/>
                    <a:pt x="9754" y="938"/>
                  </a:cubicBezTo>
                  <a:cubicBezTo>
                    <a:pt x="18664" y="8816"/>
                    <a:pt x="27479" y="16600"/>
                    <a:pt x="36388" y="24478"/>
                  </a:cubicBezTo>
                  <a:cubicBezTo>
                    <a:pt x="36858" y="39483"/>
                    <a:pt x="68275" y="35451"/>
                    <a:pt x="56833" y="57678"/>
                  </a:cubicBezTo>
                  <a:cubicBezTo>
                    <a:pt x="36670" y="39765"/>
                    <a:pt x="9848" y="28229"/>
                    <a:pt x="0" y="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7361060" y="3922119"/>
              <a:ext cx="47548" cy="48299"/>
            </a:xfrm>
            <a:custGeom>
              <a:rect b="b" l="l" r="r" t="t"/>
              <a:pathLst>
                <a:path extrusionOk="0" h="48299" w="47548">
                  <a:moveTo>
                    <a:pt x="47549" y="48299"/>
                  </a:moveTo>
                  <a:cubicBezTo>
                    <a:pt x="27760" y="36107"/>
                    <a:pt x="6096" y="25697"/>
                    <a:pt x="0" y="0"/>
                  </a:cubicBezTo>
                  <a:cubicBezTo>
                    <a:pt x="17256" y="14724"/>
                    <a:pt x="40984" y="23071"/>
                    <a:pt x="47549" y="4829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7517962" y="3956818"/>
              <a:ext cx="37045" cy="34231"/>
            </a:xfrm>
            <a:custGeom>
              <a:rect b="b" l="l" r="r" t="t"/>
              <a:pathLst>
                <a:path extrusionOk="0" h="34231" w="37045">
                  <a:moveTo>
                    <a:pt x="37045" y="34232"/>
                  </a:moveTo>
                  <a:cubicBezTo>
                    <a:pt x="24665" y="22790"/>
                    <a:pt x="12380" y="11442"/>
                    <a:pt x="0" y="0"/>
                  </a:cubicBezTo>
                  <a:cubicBezTo>
                    <a:pt x="22039" y="-93"/>
                    <a:pt x="32450" y="13599"/>
                    <a:pt x="37045" y="3423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7454751" y="4006431"/>
              <a:ext cx="38264" cy="38920"/>
            </a:xfrm>
            <a:custGeom>
              <a:rect b="b" l="l" r="r" t="t"/>
              <a:pathLst>
                <a:path extrusionOk="0" h="38920" w="38264">
                  <a:moveTo>
                    <a:pt x="38264" y="38921"/>
                  </a:moveTo>
                  <a:cubicBezTo>
                    <a:pt x="20257" y="31136"/>
                    <a:pt x="4783" y="20820"/>
                    <a:pt x="0" y="0"/>
                  </a:cubicBezTo>
                  <a:cubicBezTo>
                    <a:pt x="14349" y="11442"/>
                    <a:pt x="37795" y="13880"/>
                    <a:pt x="38264" y="3892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7653481" y="4063546"/>
              <a:ext cx="41828" cy="38357"/>
            </a:xfrm>
            <a:custGeom>
              <a:rect b="b" l="l" r="r" t="t"/>
              <a:pathLst>
                <a:path extrusionOk="0" h="38357" w="41828">
                  <a:moveTo>
                    <a:pt x="35075" y="38358"/>
                  </a:moveTo>
                  <a:cubicBezTo>
                    <a:pt x="17350" y="32074"/>
                    <a:pt x="6565" y="18663"/>
                    <a:pt x="0" y="0"/>
                  </a:cubicBezTo>
                  <a:cubicBezTo>
                    <a:pt x="13974" y="10879"/>
                    <a:pt x="27854" y="21852"/>
                    <a:pt x="41828" y="32731"/>
                  </a:cubicBezTo>
                  <a:cubicBezTo>
                    <a:pt x="39390" y="34419"/>
                    <a:pt x="37139" y="36295"/>
                    <a:pt x="35075" y="3835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7604776" y="4137729"/>
              <a:ext cx="28880" cy="29635"/>
            </a:xfrm>
            <a:custGeom>
              <a:rect b="b" l="l" r="r" t="t"/>
              <a:pathLst>
                <a:path extrusionOk="0" h="29635" w="28880">
                  <a:moveTo>
                    <a:pt x="28823" y="29636"/>
                  </a:moveTo>
                  <a:cubicBezTo>
                    <a:pt x="16068" y="22883"/>
                    <a:pt x="-1657" y="20820"/>
                    <a:pt x="125" y="0"/>
                  </a:cubicBezTo>
                  <a:cubicBezTo>
                    <a:pt x="11848" y="7878"/>
                    <a:pt x="30042" y="9378"/>
                    <a:pt x="28823" y="2963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7736105" y="4137630"/>
              <a:ext cx="34418" cy="29735"/>
            </a:xfrm>
            <a:custGeom>
              <a:rect b="b" l="l" r="r" t="t"/>
              <a:pathLst>
                <a:path extrusionOk="0" h="29735" w="34418">
                  <a:moveTo>
                    <a:pt x="0" y="1037"/>
                  </a:moveTo>
                  <a:cubicBezTo>
                    <a:pt x="14443" y="4413"/>
                    <a:pt x="24290" y="14542"/>
                    <a:pt x="34419" y="24296"/>
                  </a:cubicBezTo>
                  <a:cubicBezTo>
                    <a:pt x="31980" y="25890"/>
                    <a:pt x="29730" y="27672"/>
                    <a:pt x="27667" y="29735"/>
                  </a:cubicBezTo>
                  <a:cubicBezTo>
                    <a:pt x="17913" y="20638"/>
                    <a:pt x="-3095" y="21482"/>
                    <a:pt x="844" y="6"/>
                  </a:cubicBezTo>
                  <a:cubicBezTo>
                    <a:pt x="844" y="-88"/>
                    <a:pt x="0" y="1037"/>
                    <a:pt x="0" y="103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7538748" y="4081459"/>
              <a:ext cx="20328" cy="20163"/>
            </a:xfrm>
            <a:custGeom>
              <a:rect b="b" l="l" r="r" t="t"/>
              <a:pathLst>
                <a:path extrusionOk="0" h="20163" w="20328">
                  <a:moveTo>
                    <a:pt x="19917" y="20164"/>
                  </a:moveTo>
                  <a:cubicBezTo>
                    <a:pt x="9132" y="17631"/>
                    <a:pt x="-1278" y="14537"/>
                    <a:pt x="128" y="0"/>
                  </a:cubicBezTo>
                  <a:cubicBezTo>
                    <a:pt x="9694" y="3845"/>
                    <a:pt x="22824" y="4220"/>
                    <a:pt x="19917" y="2016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7276560" y="3850842"/>
              <a:ext cx="20022" cy="22003"/>
            </a:xfrm>
            <a:custGeom>
              <a:rect b="b" l="l" r="r" t="t"/>
              <a:pathLst>
                <a:path extrusionOk="0" h="22003" w="20022">
                  <a:moveTo>
                    <a:pt x="5158" y="0"/>
                  </a:moveTo>
                  <a:cubicBezTo>
                    <a:pt x="12004" y="5158"/>
                    <a:pt x="26260" y="10598"/>
                    <a:pt x="16975" y="19507"/>
                  </a:cubicBezTo>
                  <a:cubicBezTo>
                    <a:pt x="8253" y="27854"/>
                    <a:pt x="4501" y="13130"/>
                    <a:pt x="0" y="6659"/>
                  </a:cubicBezTo>
                  <a:cubicBezTo>
                    <a:pt x="1594" y="4314"/>
                    <a:pt x="3376" y="2157"/>
                    <a:pt x="5158" y="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7510271" y="4059658"/>
              <a:ext cx="20444" cy="16202"/>
            </a:xfrm>
            <a:custGeom>
              <a:rect b="b" l="l" r="r" t="t"/>
              <a:pathLst>
                <a:path extrusionOk="0" h="16202" w="20444">
                  <a:moveTo>
                    <a:pt x="20445" y="13266"/>
                  </a:moveTo>
                  <a:cubicBezTo>
                    <a:pt x="8253" y="21425"/>
                    <a:pt x="4971" y="10734"/>
                    <a:pt x="0" y="3606"/>
                  </a:cubicBezTo>
                  <a:cubicBezTo>
                    <a:pt x="12661" y="-5491"/>
                    <a:pt x="16318" y="4450"/>
                    <a:pt x="20445" y="1326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7706844" y="4116104"/>
              <a:ext cx="23446" cy="17125"/>
            </a:xfrm>
            <a:custGeom>
              <a:rect b="b" l="l" r="r" t="t"/>
              <a:pathLst>
                <a:path extrusionOk="0" h="17125" w="23446">
                  <a:moveTo>
                    <a:pt x="0" y="4369"/>
                  </a:moveTo>
                  <a:cubicBezTo>
                    <a:pt x="12098" y="-7541"/>
                    <a:pt x="14911" y="8308"/>
                    <a:pt x="21945" y="11684"/>
                  </a:cubicBezTo>
                  <a:lnTo>
                    <a:pt x="23446" y="10653"/>
                  </a:lnTo>
                  <a:cubicBezTo>
                    <a:pt x="10785" y="24908"/>
                    <a:pt x="6565" y="12435"/>
                    <a:pt x="1219" y="3619"/>
                  </a:cubicBezTo>
                  <a:lnTo>
                    <a:pt x="0" y="4369"/>
                  </a:ln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7407296" y="3965857"/>
              <a:ext cx="24759" cy="19089"/>
            </a:xfrm>
            <a:custGeom>
              <a:rect b="b" l="l" r="r" t="t"/>
              <a:pathLst>
                <a:path extrusionOk="0" h="19089" w="24759">
                  <a:moveTo>
                    <a:pt x="24759" y="13283"/>
                  </a:moveTo>
                  <a:cubicBezTo>
                    <a:pt x="9847" y="26882"/>
                    <a:pt x="5533" y="13658"/>
                    <a:pt x="0" y="3529"/>
                  </a:cubicBezTo>
                  <a:cubicBezTo>
                    <a:pt x="13974" y="-7818"/>
                    <a:pt x="15850" y="11689"/>
                    <a:pt x="24759" y="1328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7585299" y="4125678"/>
              <a:ext cx="20444" cy="15923"/>
            </a:xfrm>
            <a:custGeom>
              <a:rect b="b" l="l" r="r" t="t"/>
              <a:pathLst>
                <a:path extrusionOk="0" h="15923" w="20444">
                  <a:moveTo>
                    <a:pt x="20445" y="12895"/>
                  </a:moveTo>
                  <a:cubicBezTo>
                    <a:pt x="8065" y="21336"/>
                    <a:pt x="5065" y="10175"/>
                    <a:pt x="0" y="3235"/>
                  </a:cubicBezTo>
                  <a:cubicBezTo>
                    <a:pt x="12474" y="-5393"/>
                    <a:pt x="15850" y="5111"/>
                    <a:pt x="20445" y="12895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7528257" y="4072080"/>
              <a:ext cx="11931" cy="11029"/>
            </a:xfrm>
            <a:custGeom>
              <a:rect b="b" l="l" r="r" t="t"/>
              <a:pathLst>
                <a:path extrusionOk="0" h="11029" w="11931">
                  <a:moveTo>
                    <a:pt x="11931" y="10691"/>
                  </a:moveTo>
                  <a:cubicBezTo>
                    <a:pt x="3866" y="11629"/>
                    <a:pt x="-2980" y="11348"/>
                    <a:pt x="1334" y="0"/>
                  </a:cubicBezTo>
                  <a:cubicBezTo>
                    <a:pt x="7899" y="563"/>
                    <a:pt x="11744" y="3845"/>
                    <a:pt x="11931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7442700" y="3997146"/>
              <a:ext cx="13082" cy="11455"/>
            </a:xfrm>
            <a:custGeom>
              <a:rect b="b" l="l" r="r" t="t"/>
              <a:pathLst>
                <a:path extrusionOk="0" h="11455" w="13082">
                  <a:moveTo>
                    <a:pt x="13083" y="10598"/>
                  </a:moveTo>
                  <a:cubicBezTo>
                    <a:pt x="5018" y="11629"/>
                    <a:pt x="-4736" y="14161"/>
                    <a:pt x="2579" y="0"/>
                  </a:cubicBezTo>
                  <a:cubicBezTo>
                    <a:pt x="8862" y="750"/>
                    <a:pt x="12332" y="4408"/>
                    <a:pt x="13083" y="105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7557422" y="4098963"/>
              <a:ext cx="12676" cy="12131"/>
            </a:xfrm>
            <a:custGeom>
              <a:rect b="b" l="l" r="r" t="t"/>
              <a:pathLst>
                <a:path extrusionOk="0" h="12131" w="12676">
                  <a:moveTo>
                    <a:pt x="10621" y="12132"/>
                  </a:moveTo>
                  <a:cubicBezTo>
                    <a:pt x="3775" y="11850"/>
                    <a:pt x="-352" y="8849"/>
                    <a:pt x="24" y="1440"/>
                  </a:cubicBezTo>
                  <a:cubicBezTo>
                    <a:pt x="10340" y="-1748"/>
                    <a:pt x="15967" y="-248"/>
                    <a:pt x="10621" y="1213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7688462" y="4096276"/>
              <a:ext cx="16131" cy="15005"/>
            </a:xfrm>
            <a:custGeom>
              <a:rect b="b" l="l" r="r" t="t"/>
              <a:pathLst>
                <a:path extrusionOk="0" h="15005" w="16131">
                  <a:moveTo>
                    <a:pt x="9378" y="15006"/>
                  </a:moveTo>
                  <a:cubicBezTo>
                    <a:pt x="3470" y="14631"/>
                    <a:pt x="563" y="11348"/>
                    <a:pt x="0" y="5627"/>
                  </a:cubicBezTo>
                  <a:cubicBezTo>
                    <a:pt x="2064" y="3564"/>
                    <a:pt x="4314" y="1688"/>
                    <a:pt x="6753" y="0"/>
                  </a:cubicBezTo>
                  <a:cubicBezTo>
                    <a:pt x="9847" y="3189"/>
                    <a:pt x="13036" y="6284"/>
                    <a:pt x="16131" y="9472"/>
                  </a:cubicBezTo>
                  <a:cubicBezTo>
                    <a:pt x="13787" y="11160"/>
                    <a:pt x="11536" y="13036"/>
                    <a:pt x="9378" y="1500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7566730" y="4108029"/>
              <a:ext cx="12428" cy="12443"/>
            </a:xfrm>
            <a:custGeom>
              <a:rect b="b" l="l" r="r" t="t"/>
              <a:pathLst>
                <a:path extrusionOk="0" h="12443" w="12428">
                  <a:moveTo>
                    <a:pt x="10692" y="12444"/>
                  </a:moveTo>
                  <a:cubicBezTo>
                    <a:pt x="3939" y="12069"/>
                    <a:pt x="281" y="8599"/>
                    <a:pt x="0" y="1752"/>
                  </a:cubicBezTo>
                  <a:cubicBezTo>
                    <a:pt x="11723" y="-2656"/>
                    <a:pt x="14818" y="1377"/>
                    <a:pt x="10692" y="1244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7697841" y="4105843"/>
              <a:ext cx="13255" cy="14724"/>
            </a:xfrm>
            <a:custGeom>
              <a:rect b="b" l="l" r="r" t="t"/>
              <a:pathLst>
                <a:path extrusionOk="0" h="14724" w="13255">
                  <a:moveTo>
                    <a:pt x="10223" y="13974"/>
                  </a:moveTo>
                  <a:cubicBezTo>
                    <a:pt x="4220" y="14349"/>
                    <a:pt x="750" y="11535"/>
                    <a:pt x="0" y="5533"/>
                  </a:cubicBezTo>
                  <a:cubicBezTo>
                    <a:pt x="2157" y="3564"/>
                    <a:pt x="4408" y="1688"/>
                    <a:pt x="6753" y="0"/>
                  </a:cubicBezTo>
                  <a:cubicBezTo>
                    <a:pt x="10598" y="4502"/>
                    <a:pt x="18006" y="8347"/>
                    <a:pt x="8910" y="14724"/>
                  </a:cubicBezTo>
                  <a:cubicBezTo>
                    <a:pt x="9004" y="14630"/>
                    <a:pt x="10223" y="13974"/>
                    <a:pt x="10223" y="1397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7576014" y="4117647"/>
              <a:ext cx="12763" cy="12297"/>
            </a:xfrm>
            <a:custGeom>
              <a:rect b="b" l="l" r="r" t="t"/>
              <a:pathLst>
                <a:path extrusionOk="0" h="12297" w="12763">
                  <a:moveTo>
                    <a:pt x="10692" y="12298"/>
                  </a:moveTo>
                  <a:cubicBezTo>
                    <a:pt x="4595" y="11172"/>
                    <a:pt x="657" y="8077"/>
                    <a:pt x="0" y="1512"/>
                  </a:cubicBezTo>
                  <a:cubicBezTo>
                    <a:pt x="10785" y="-1957"/>
                    <a:pt x="15943" y="106"/>
                    <a:pt x="10692" y="122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7431130" y="3983172"/>
              <a:ext cx="15368" cy="15300"/>
            </a:xfrm>
            <a:custGeom>
              <a:rect b="b" l="l" r="r" t="t"/>
              <a:pathLst>
                <a:path extrusionOk="0" h="15300" w="15368">
                  <a:moveTo>
                    <a:pt x="15368" y="15287"/>
                  </a:moveTo>
                  <a:cubicBezTo>
                    <a:pt x="4208" y="15381"/>
                    <a:pt x="-6671" y="15381"/>
                    <a:pt x="5052" y="0"/>
                  </a:cubicBezTo>
                  <a:cubicBezTo>
                    <a:pt x="8522" y="5158"/>
                    <a:pt x="11898" y="10222"/>
                    <a:pt x="15368" y="1528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7491878" y="4042017"/>
              <a:ext cx="12483" cy="12900"/>
            </a:xfrm>
            <a:custGeom>
              <a:rect b="b" l="l" r="r" t="t"/>
              <a:pathLst>
                <a:path extrusionOk="0" h="12900" w="12483">
                  <a:moveTo>
                    <a:pt x="10516" y="12900"/>
                  </a:moveTo>
                  <a:cubicBezTo>
                    <a:pt x="4326" y="11962"/>
                    <a:pt x="-269" y="9336"/>
                    <a:pt x="12" y="2115"/>
                  </a:cubicBezTo>
                  <a:cubicBezTo>
                    <a:pt x="12579" y="-3137"/>
                    <a:pt x="14736" y="1740"/>
                    <a:pt x="10516" y="1290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7500987" y="4051857"/>
              <a:ext cx="13102" cy="12532"/>
            </a:xfrm>
            <a:custGeom>
              <a:rect b="b" l="l" r="r" t="t"/>
              <a:pathLst>
                <a:path extrusionOk="0" h="12532" w="13102">
                  <a:moveTo>
                    <a:pt x="10692" y="12532"/>
                  </a:moveTo>
                  <a:cubicBezTo>
                    <a:pt x="7128" y="8969"/>
                    <a:pt x="3564" y="5311"/>
                    <a:pt x="0" y="1747"/>
                  </a:cubicBezTo>
                  <a:cubicBezTo>
                    <a:pt x="10879" y="-1910"/>
                    <a:pt x="16694" y="-504"/>
                    <a:pt x="10692" y="1253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7632191" y="4054261"/>
              <a:ext cx="10503" cy="7502"/>
            </a:xfrm>
            <a:custGeom>
              <a:rect b="b" l="l" r="r" t="t"/>
              <a:pathLst>
                <a:path extrusionOk="0" h="7502" w="10503">
                  <a:moveTo>
                    <a:pt x="0" y="1219"/>
                  </a:moveTo>
                  <a:cubicBezTo>
                    <a:pt x="3470" y="844"/>
                    <a:pt x="7034" y="563"/>
                    <a:pt x="10504" y="188"/>
                  </a:cubicBezTo>
                  <a:cubicBezTo>
                    <a:pt x="10129" y="2626"/>
                    <a:pt x="9660" y="5064"/>
                    <a:pt x="9285" y="7503"/>
                  </a:cubicBezTo>
                  <a:cubicBezTo>
                    <a:pt x="6471" y="4971"/>
                    <a:pt x="3658" y="2532"/>
                    <a:pt x="844" y="0"/>
                  </a:cubicBezTo>
                  <a:cubicBezTo>
                    <a:pt x="844" y="0"/>
                    <a:pt x="0" y="1219"/>
                    <a:pt x="0" y="121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7724382" y="4126844"/>
              <a:ext cx="12566" cy="13671"/>
            </a:xfrm>
            <a:custGeom>
              <a:rect b="b" l="l" r="r" t="t"/>
              <a:pathLst>
                <a:path extrusionOk="0" h="13671" w="12566">
                  <a:moveTo>
                    <a:pt x="4408" y="944"/>
                  </a:moveTo>
                  <a:cubicBezTo>
                    <a:pt x="6846" y="4601"/>
                    <a:pt x="9285" y="8165"/>
                    <a:pt x="11723" y="11823"/>
                  </a:cubicBezTo>
                  <a:cubicBezTo>
                    <a:pt x="11723" y="11823"/>
                    <a:pt x="12567" y="10697"/>
                    <a:pt x="12567" y="10697"/>
                  </a:cubicBezTo>
                  <a:cubicBezTo>
                    <a:pt x="8910" y="10885"/>
                    <a:pt x="5909" y="17356"/>
                    <a:pt x="1407" y="10604"/>
                  </a:cubicBezTo>
                  <a:cubicBezTo>
                    <a:pt x="-3001" y="3945"/>
                    <a:pt x="4221" y="3570"/>
                    <a:pt x="5721" y="6"/>
                  </a:cubicBezTo>
                  <a:cubicBezTo>
                    <a:pt x="5909" y="-88"/>
                    <a:pt x="4408" y="944"/>
                    <a:pt x="4408" y="94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7482605" y="4147295"/>
              <a:ext cx="47642" cy="48392"/>
            </a:xfrm>
            <a:custGeom>
              <a:rect b="b" l="l" r="r" t="t"/>
              <a:pathLst>
                <a:path extrusionOk="0" h="48392" w="47642">
                  <a:moveTo>
                    <a:pt x="47643" y="48393"/>
                  </a:moveTo>
                  <a:cubicBezTo>
                    <a:pt x="28417" y="35544"/>
                    <a:pt x="7878" y="24009"/>
                    <a:pt x="0" y="0"/>
                  </a:cubicBezTo>
                  <a:cubicBezTo>
                    <a:pt x="22696" y="9472"/>
                    <a:pt x="40234" y="23915"/>
                    <a:pt x="47643" y="4839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7398258" y="4072268"/>
              <a:ext cx="28789" cy="29635"/>
            </a:xfrm>
            <a:custGeom>
              <a:rect b="b" l="l" r="r" t="t"/>
              <a:pathLst>
                <a:path extrusionOk="0" h="29635" w="28789">
                  <a:moveTo>
                    <a:pt x="28733" y="29636"/>
                  </a:moveTo>
                  <a:cubicBezTo>
                    <a:pt x="17291" y="21570"/>
                    <a:pt x="-903" y="19976"/>
                    <a:pt x="35" y="0"/>
                  </a:cubicBezTo>
                  <a:cubicBezTo>
                    <a:pt x="11289" y="8253"/>
                    <a:pt x="29952" y="9285"/>
                    <a:pt x="28733" y="2963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7332268" y="4015997"/>
              <a:ext cx="20433" cy="20257"/>
            </a:xfrm>
            <a:custGeom>
              <a:rect b="b" l="l" r="r" t="t"/>
              <a:pathLst>
                <a:path extrusionOk="0" h="20257" w="20433">
                  <a:moveTo>
                    <a:pt x="19695" y="20258"/>
                  </a:moveTo>
                  <a:cubicBezTo>
                    <a:pt x="9566" y="16975"/>
                    <a:pt x="281" y="12942"/>
                    <a:pt x="0" y="0"/>
                  </a:cubicBezTo>
                  <a:cubicBezTo>
                    <a:pt x="10410" y="3095"/>
                    <a:pt x="23727" y="3189"/>
                    <a:pt x="19695" y="2025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7378973" y="4060233"/>
              <a:ext cx="20444" cy="15750"/>
            </a:xfrm>
            <a:custGeom>
              <a:rect b="b" l="l" r="r" t="t"/>
              <a:pathLst>
                <a:path extrusionOk="0" h="15750" w="20444">
                  <a:moveTo>
                    <a:pt x="20445" y="12973"/>
                  </a:moveTo>
                  <a:cubicBezTo>
                    <a:pt x="8253" y="21038"/>
                    <a:pt x="5346" y="9596"/>
                    <a:pt x="0" y="3313"/>
                  </a:cubicBezTo>
                  <a:cubicBezTo>
                    <a:pt x="12567" y="-5597"/>
                    <a:pt x="15662" y="5470"/>
                    <a:pt x="20445" y="1297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7294567" y="3985297"/>
              <a:ext cx="20444" cy="15516"/>
            </a:xfrm>
            <a:custGeom>
              <a:rect b="b" l="l" r="r" t="t"/>
              <a:pathLst>
                <a:path extrusionOk="0" h="15516" w="20444">
                  <a:moveTo>
                    <a:pt x="20445" y="12881"/>
                  </a:moveTo>
                  <a:cubicBezTo>
                    <a:pt x="8441" y="20665"/>
                    <a:pt x="5440" y="9317"/>
                    <a:pt x="0" y="3221"/>
                  </a:cubicBezTo>
                  <a:cubicBezTo>
                    <a:pt x="12474" y="-5407"/>
                    <a:pt x="15756" y="5190"/>
                    <a:pt x="20445" y="1288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7454001" y="4126205"/>
              <a:ext cx="20444" cy="15583"/>
            </a:xfrm>
            <a:custGeom>
              <a:rect b="b" l="l" r="r" t="t"/>
              <a:pathLst>
                <a:path extrusionOk="0" h="15583" w="20444">
                  <a:moveTo>
                    <a:pt x="20445" y="12556"/>
                  </a:moveTo>
                  <a:cubicBezTo>
                    <a:pt x="8065" y="20996"/>
                    <a:pt x="5065" y="9836"/>
                    <a:pt x="0" y="2896"/>
                  </a:cubicBezTo>
                  <a:cubicBezTo>
                    <a:pt x="12192" y="-5264"/>
                    <a:pt x="15381" y="5709"/>
                    <a:pt x="20445" y="1255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7322724" y="4006712"/>
              <a:ext cx="10957" cy="10760"/>
            </a:xfrm>
            <a:custGeom>
              <a:rect b="b" l="l" r="r" t="t"/>
              <a:pathLst>
                <a:path extrusionOk="0" h="10760" w="10957">
                  <a:moveTo>
                    <a:pt x="10951" y="10691"/>
                  </a:moveTo>
                  <a:cubicBezTo>
                    <a:pt x="3261" y="11254"/>
                    <a:pt x="-1147" y="8441"/>
                    <a:pt x="260" y="0"/>
                  </a:cubicBezTo>
                  <a:cubicBezTo>
                    <a:pt x="7294" y="94"/>
                    <a:pt x="11139" y="3282"/>
                    <a:pt x="10951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7312290" y="3997240"/>
              <a:ext cx="12005" cy="10785"/>
            </a:xfrm>
            <a:custGeom>
              <a:rect b="b" l="l" r="r" t="t"/>
              <a:pathLst>
                <a:path extrusionOk="0" h="10785" w="12005">
                  <a:moveTo>
                    <a:pt x="12006" y="10785"/>
                  </a:moveTo>
                  <a:cubicBezTo>
                    <a:pt x="5254" y="10410"/>
                    <a:pt x="-3562" y="12004"/>
                    <a:pt x="1502" y="0"/>
                  </a:cubicBezTo>
                  <a:cubicBezTo>
                    <a:pt x="8161" y="469"/>
                    <a:pt x="11913" y="3845"/>
                    <a:pt x="12006" y="10785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7425959" y="4098592"/>
              <a:ext cx="11860" cy="12690"/>
            </a:xfrm>
            <a:custGeom>
              <a:rect b="b" l="l" r="r" t="t"/>
              <a:pathLst>
                <a:path extrusionOk="0" h="12690" w="11860">
                  <a:moveTo>
                    <a:pt x="10598" y="12690"/>
                  </a:moveTo>
                  <a:cubicBezTo>
                    <a:pt x="3752" y="12503"/>
                    <a:pt x="469" y="8751"/>
                    <a:pt x="0" y="2186"/>
                  </a:cubicBezTo>
                  <a:cubicBezTo>
                    <a:pt x="12661" y="-3628"/>
                    <a:pt x="13223" y="2937"/>
                    <a:pt x="10598" y="1269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7435338" y="4108852"/>
              <a:ext cx="11609" cy="11808"/>
            </a:xfrm>
            <a:custGeom>
              <a:rect b="b" l="l" r="r" t="t"/>
              <a:pathLst>
                <a:path extrusionOk="0" h="11808" w="11609">
                  <a:moveTo>
                    <a:pt x="10598" y="11809"/>
                  </a:moveTo>
                  <a:cubicBezTo>
                    <a:pt x="4127" y="11152"/>
                    <a:pt x="188" y="8057"/>
                    <a:pt x="0" y="1211"/>
                  </a:cubicBezTo>
                  <a:cubicBezTo>
                    <a:pt x="10504" y="-2259"/>
                    <a:pt x="13411" y="1867"/>
                    <a:pt x="10598" y="1180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7444716" y="4118732"/>
              <a:ext cx="12466" cy="11306"/>
            </a:xfrm>
            <a:custGeom>
              <a:rect b="b" l="l" r="r" t="t"/>
              <a:pathLst>
                <a:path extrusionOk="0" h="11306" w="12466">
                  <a:moveTo>
                    <a:pt x="10504" y="11307"/>
                  </a:moveTo>
                  <a:cubicBezTo>
                    <a:pt x="7034" y="7743"/>
                    <a:pt x="3470" y="4179"/>
                    <a:pt x="0" y="615"/>
                  </a:cubicBezTo>
                  <a:cubicBezTo>
                    <a:pt x="8441" y="-604"/>
                    <a:pt x="16225" y="-1260"/>
                    <a:pt x="10504" y="1130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7360310" y="4041933"/>
              <a:ext cx="12167" cy="13078"/>
            </a:xfrm>
            <a:custGeom>
              <a:rect b="b" l="l" r="r" t="t"/>
              <a:pathLst>
                <a:path extrusionOk="0" h="13078" w="12167">
                  <a:moveTo>
                    <a:pt x="10598" y="13078"/>
                  </a:moveTo>
                  <a:cubicBezTo>
                    <a:pt x="7034" y="9514"/>
                    <a:pt x="3564" y="6044"/>
                    <a:pt x="0" y="2480"/>
                  </a:cubicBezTo>
                  <a:cubicBezTo>
                    <a:pt x="13599" y="-3991"/>
                    <a:pt x="13505" y="3137"/>
                    <a:pt x="10598" y="1307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7470794" y="4137823"/>
              <a:ext cx="13030" cy="11651"/>
            </a:xfrm>
            <a:custGeom>
              <a:rect b="b" l="l" r="r" t="t"/>
              <a:pathLst>
                <a:path extrusionOk="0" h="11651" w="13030">
                  <a:moveTo>
                    <a:pt x="13030" y="10691"/>
                  </a:moveTo>
                  <a:cubicBezTo>
                    <a:pt x="4496" y="12098"/>
                    <a:pt x="-4507" y="13974"/>
                    <a:pt x="2526" y="0"/>
                  </a:cubicBezTo>
                  <a:cubicBezTo>
                    <a:pt x="5996" y="3564"/>
                    <a:pt x="9466" y="7128"/>
                    <a:pt x="13030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7369688" y="4052287"/>
              <a:ext cx="13158" cy="12102"/>
            </a:xfrm>
            <a:custGeom>
              <a:rect b="b" l="l" r="r" t="t"/>
              <a:pathLst>
                <a:path extrusionOk="0" h="12102" w="13158">
                  <a:moveTo>
                    <a:pt x="10504" y="12103"/>
                  </a:moveTo>
                  <a:cubicBezTo>
                    <a:pt x="7034" y="8539"/>
                    <a:pt x="3470" y="5069"/>
                    <a:pt x="0" y="1505"/>
                  </a:cubicBezTo>
                  <a:cubicBezTo>
                    <a:pt x="9660" y="-1121"/>
                    <a:pt x="17444" y="-1778"/>
                    <a:pt x="10504" y="1210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7350931" y="4032514"/>
              <a:ext cx="12912" cy="13118"/>
            </a:xfrm>
            <a:custGeom>
              <a:rect b="b" l="l" r="r" t="t"/>
              <a:pathLst>
                <a:path extrusionOk="0" h="13118" w="12912">
                  <a:moveTo>
                    <a:pt x="10598" y="13118"/>
                  </a:moveTo>
                  <a:cubicBezTo>
                    <a:pt x="7034" y="9554"/>
                    <a:pt x="3564" y="6084"/>
                    <a:pt x="0" y="2521"/>
                  </a:cubicBezTo>
                  <a:cubicBezTo>
                    <a:pt x="12755" y="-3200"/>
                    <a:pt x="15568" y="1020"/>
                    <a:pt x="10598" y="1311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7285282" y="3975447"/>
              <a:ext cx="11219" cy="14008"/>
            </a:xfrm>
            <a:custGeom>
              <a:rect b="b" l="l" r="r" t="t"/>
              <a:pathLst>
                <a:path extrusionOk="0" h="14008" w="11219">
                  <a:moveTo>
                    <a:pt x="10504" y="14009"/>
                  </a:moveTo>
                  <a:cubicBezTo>
                    <a:pt x="7034" y="10445"/>
                    <a:pt x="3470" y="6975"/>
                    <a:pt x="0" y="3411"/>
                  </a:cubicBezTo>
                  <a:cubicBezTo>
                    <a:pt x="3564" y="2942"/>
                    <a:pt x="7409" y="-3716"/>
                    <a:pt x="10598" y="2942"/>
                  </a:cubicBezTo>
                  <a:cubicBezTo>
                    <a:pt x="12005" y="5850"/>
                    <a:pt x="10598" y="10258"/>
                    <a:pt x="10504" y="1400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7332174" y="4138573"/>
              <a:ext cx="86000" cy="65836"/>
            </a:xfrm>
            <a:custGeom>
              <a:rect b="b" l="l" r="r" t="t"/>
              <a:pathLst>
                <a:path extrusionOk="0" h="65836" w="86000">
                  <a:moveTo>
                    <a:pt x="86000" y="65837"/>
                  </a:moveTo>
                  <a:cubicBezTo>
                    <a:pt x="44829" y="60210"/>
                    <a:pt x="31887" y="17725"/>
                    <a:pt x="0" y="0"/>
                  </a:cubicBezTo>
                  <a:cubicBezTo>
                    <a:pt x="41828" y="4783"/>
                    <a:pt x="55802" y="45861"/>
                    <a:pt x="86000" y="6583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7173116" y="3987768"/>
              <a:ext cx="38264" cy="39108"/>
            </a:xfrm>
            <a:custGeom>
              <a:rect b="b" l="l" r="r" t="t"/>
              <a:pathLst>
                <a:path extrusionOk="0" h="39108" w="38264">
                  <a:moveTo>
                    <a:pt x="38264" y="39108"/>
                  </a:moveTo>
                  <a:cubicBezTo>
                    <a:pt x="22415" y="29073"/>
                    <a:pt x="3377" y="22321"/>
                    <a:pt x="0" y="0"/>
                  </a:cubicBezTo>
                  <a:cubicBezTo>
                    <a:pt x="15756" y="10129"/>
                    <a:pt x="34607" y="17256"/>
                    <a:pt x="38264" y="3910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7257709" y="4062795"/>
              <a:ext cx="37984" cy="39108"/>
            </a:xfrm>
            <a:custGeom>
              <a:rect b="b" l="l" r="r" t="t"/>
              <a:pathLst>
                <a:path extrusionOk="0" h="39108" w="37984">
                  <a:moveTo>
                    <a:pt x="37983" y="39108"/>
                  </a:moveTo>
                  <a:cubicBezTo>
                    <a:pt x="24103" y="27291"/>
                    <a:pt x="1125" y="24196"/>
                    <a:pt x="0" y="0"/>
                  </a:cubicBezTo>
                  <a:cubicBezTo>
                    <a:pt x="12755" y="12942"/>
                    <a:pt x="38264" y="13505"/>
                    <a:pt x="37983" y="3910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7294661" y="4099517"/>
              <a:ext cx="19980" cy="21143"/>
            </a:xfrm>
            <a:custGeom>
              <a:rect b="b" l="l" r="r" t="t"/>
              <a:pathLst>
                <a:path extrusionOk="0" h="21143" w="19980">
                  <a:moveTo>
                    <a:pt x="19976" y="21144"/>
                  </a:moveTo>
                  <a:cubicBezTo>
                    <a:pt x="9660" y="18236"/>
                    <a:pt x="2626" y="11953"/>
                    <a:pt x="0" y="1355"/>
                  </a:cubicBezTo>
                  <a:cubicBezTo>
                    <a:pt x="18663" y="-4085"/>
                    <a:pt x="20070" y="7732"/>
                    <a:pt x="19976" y="2114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7210254" y="4025338"/>
              <a:ext cx="21692" cy="20295"/>
            </a:xfrm>
            <a:custGeom>
              <a:rect b="b" l="l" r="r" t="t"/>
              <a:pathLst>
                <a:path extrusionOk="0" h="20295" w="21692">
                  <a:moveTo>
                    <a:pt x="19788" y="20295"/>
                  </a:moveTo>
                  <a:cubicBezTo>
                    <a:pt x="10598" y="16169"/>
                    <a:pt x="3376" y="10166"/>
                    <a:pt x="0" y="319"/>
                  </a:cubicBezTo>
                  <a:cubicBezTo>
                    <a:pt x="14630" y="-900"/>
                    <a:pt x="26447" y="507"/>
                    <a:pt x="19788" y="20295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7228918" y="4041522"/>
              <a:ext cx="20444" cy="16038"/>
            </a:xfrm>
            <a:custGeom>
              <a:rect b="b" l="l" r="r" t="t"/>
              <a:pathLst>
                <a:path extrusionOk="0" h="16038" w="20444">
                  <a:moveTo>
                    <a:pt x="20445" y="12832"/>
                  </a:moveTo>
                  <a:cubicBezTo>
                    <a:pt x="8065" y="21461"/>
                    <a:pt x="4783" y="10769"/>
                    <a:pt x="0" y="3173"/>
                  </a:cubicBezTo>
                  <a:cubicBezTo>
                    <a:pt x="12661" y="-5831"/>
                    <a:pt x="15099" y="6549"/>
                    <a:pt x="20445" y="12832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7142823" y="3959726"/>
              <a:ext cx="12754" cy="11853"/>
            </a:xfrm>
            <a:custGeom>
              <a:rect b="b" l="l" r="r" t="t"/>
              <a:pathLst>
                <a:path extrusionOk="0" h="11853" w="12754">
                  <a:moveTo>
                    <a:pt x="12755" y="10598"/>
                  </a:moveTo>
                  <a:cubicBezTo>
                    <a:pt x="3095" y="13130"/>
                    <a:pt x="-3658" y="12849"/>
                    <a:pt x="2157" y="0"/>
                  </a:cubicBezTo>
                  <a:cubicBezTo>
                    <a:pt x="8816" y="469"/>
                    <a:pt x="12286" y="4033"/>
                    <a:pt x="12755" y="105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7162361" y="3978389"/>
              <a:ext cx="11973" cy="11424"/>
            </a:xfrm>
            <a:custGeom>
              <a:rect b="b" l="l" r="r" t="t"/>
              <a:pathLst>
                <a:path extrusionOk="0" h="11424" w="11973">
                  <a:moveTo>
                    <a:pt x="11974" y="10691"/>
                  </a:moveTo>
                  <a:cubicBezTo>
                    <a:pt x="2877" y="12661"/>
                    <a:pt x="-2751" y="11160"/>
                    <a:pt x="1376" y="0"/>
                  </a:cubicBezTo>
                  <a:cubicBezTo>
                    <a:pt x="7566" y="938"/>
                    <a:pt x="11317" y="4314"/>
                    <a:pt x="11974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7313418" y="4118525"/>
              <a:ext cx="12871" cy="11514"/>
            </a:xfrm>
            <a:custGeom>
              <a:rect b="b" l="l" r="r" t="t"/>
              <a:pathLst>
                <a:path extrusionOk="0" h="11514" w="12871">
                  <a:moveTo>
                    <a:pt x="10504" y="11514"/>
                  </a:moveTo>
                  <a:cubicBezTo>
                    <a:pt x="7034" y="7950"/>
                    <a:pt x="3470" y="4387"/>
                    <a:pt x="0" y="823"/>
                  </a:cubicBezTo>
                  <a:cubicBezTo>
                    <a:pt x="8534" y="-490"/>
                    <a:pt x="17163" y="-1991"/>
                    <a:pt x="10504" y="1151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7322796" y="4127188"/>
              <a:ext cx="13152" cy="12229"/>
            </a:xfrm>
            <a:custGeom>
              <a:rect b="b" l="l" r="r" t="t"/>
              <a:pathLst>
                <a:path extrusionOk="0" h="12229" w="13152">
                  <a:moveTo>
                    <a:pt x="10504" y="12229"/>
                  </a:moveTo>
                  <a:cubicBezTo>
                    <a:pt x="7034" y="8665"/>
                    <a:pt x="3470" y="5195"/>
                    <a:pt x="0" y="1632"/>
                  </a:cubicBezTo>
                  <a:cubicBezTo>
                    <a:pt x="10129" y="-1370"/>
                    <a:pt x="17257" y="-1463"/>
                    <a:pt x="10504" y="12229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7245729" y="4053417"/>
              <a:ext cx="13011" cy="12110"/>
            </a:xfrm>
            <a:custGeom>
              <a:rect b="b" l="l" r="r" t="t"/>
              <a:pathLst>
                <a:path extrusionOk="0" h="12110" w="13011">
                  <a:moveTo>
                    <a:pt x="13012" y="10598"/>
                  </a:moveTo>
                  <a:cubicBezTo>
                    <a:pt x="2977" y="13505"/>
                    <a:pt x="-3869" y="13317"/>
                    <a:pt x="2414" y="0"/>
                  </a:cubicBezTo>
                  <a:cubicBezTo>
                    <a:pt x="5978" y="3564"/>
                    <a:pt x="9542" y="7128"/>
                    <a:pt x="13012" y="105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7152737" y="3969105"/>
              <a:ext cx="12219" cy="12245"/>
            </a:xfrm>
            <a:custGeom>
              <a:rect b="b" l="l" r="r" t="t"/>
              <a:pathLst>
                <a:path extrusionOk="0" h="12245" w="12219">
                  <a:moveTo>
                    <a:pt x="12220" y="10598"/>
                  </a:moveTo>
                  <a:cubicBezTo>
                    <a:pt x="1059" y="14724"/>
                    <a:pt x="-2411" y="11067"/>
                    <a:pt x="1622" y="0"/>
                  </a:cubicBezTo>
                  <a:cubicBezTo>
                    <a:pt x="8375" y="188"/>
                    <a:pt x="11470" y="4220"/>
                    <a:pt x="12220" y="105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7210790" y="4137917"/>
              <a:ext cx="28819" cy="29635"/>
            </a:xfrm>
            <a:custGeom>
              <a:rect b="b" l="l" r="r" t="t"/>
              <a:pathLst>
                <a:path extrusionOk="0" h="29635" w="28819">
                  <a:moveTo>
                    <a:pt x="28819" y="29636"/>
                  </a:moveTo>
                  <a:cubicBezTo>
                    <a:pt x="18128" y="20820"/>
                    <a:pt x="-816" y="19976"/>
                    <a:pt x="27" y="0"/>
                  </a:cubicBezTo>
                  <a:cubicBezTo>
                    <a:pt x="12970" y="6565"/>
                    <a:pt x="28444" y="10691"/>
                    <a:pt x="28819" y="2963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7069578" y="4014421"/>
              <a:ext cx="29729" cy="22014"/>
            </a:xfrm>
            <a:custGeom>
              <a:rect b="b" l="l" r="r" t="t"/>
              <a:pathLst>
                <a:path extrusionOk="0" h="22014" w="29729">
                  <a:moveTo>
                    <a:pt x="29730" y="21364"/>
                  </a:moveTo>
                  <a:cubicBezTo>
                    <a:pt x="13130" y="25303"/>
                    <a:pt x="8722" y="10391"/>
                    <a:pt x="0" y="2138"/>
                  </a:cubicBezTo>
                  <a:cubicBezTo>
                    <a:pt x="19507" y="-6302"/>
                    <a:pt x="21476" y="12361"/>
                    <a:pt x="29730" y="2136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7126109" y="4062889"/>
              <a:ext cx="19963" cy="20257"/>
            </a:xfrm>
            <a:custGeom>
              <a:rect b="b" l="l" r="r" t="t"/>
              <a:pathLst>
                <a:path extrusionOk="0" h="20257" w="19963">
                  <a:moveTo>
                    <a:pt x="19715" y="20258"/>
                  </a:moveTo>
                  <a:cubicBezTo>
                    <a:pt x="9024" y="17538"/>
                    <a:pt x="-1198" y="14349"/>
                    <a:pt x="114" y="0"/>
                  </a:cubicBezTo>
                  <a:cubicBezTo>
                    <a:pt x="9493" y="3939"/>
                    <a:pt x="21872" y="5064"/>
                    <a:pt x="19715" y="2025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7162084" y="4091025"/>
              <a:ext cx="22840" cy="29635"/>
            </a:xfrm>
            <a:custGeom>
              <a:rect b="b" l="l" r="r" t="t"/>
              <a:pathLst>
                <a:path extrusionOk="0" h="29635" w="22840">
                  <a:moveTo>
                    <a:pt x="21066" y="29636"/>
                  </a:moveTo>
                  <a:cubicBezTo>
                    <a:pt x="11313" y="21946"/>
                    <a:pt x="-5756" y="18851"/>
                    <a:pt x="1935" y="0"/>
                  </a:cubicBezTo>
                  <a:cubicBezTo>
                    <a:pt x="10375" y="8534"/>
                    <a:pt x="28569" y="10785"/>
                    <a:pt x="21066" y="29636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7106557" y="4044039"/>
              <a:ext cx="20885" cy="20069"/>
            </a:xfrm>
            <a:custGeom>
              <a:rect b="b" l="l" r="r" t="t"/>
              <a:pathLst>
                <a:path extrusionOk="0" h="20069" w="20885">
                  <a:moveTo>
                    <a:pt x="20886" y="20070"/>
                  </a:moveTo>
                  <a:cubicBezTo>
                    <a:pt x="8975" y="18569"/>
                    <a:pt x="-3873" y="18100"/>
                    <a:pt x="1097" y="0"/>
                  </a:cubicBezTo>
                  <a:cubicBezTo>
                    <a:pt x="10663" y="3751"/>
                    <a:pt x="17978" y="9754"/>
                    <a:pt x="20886" y="2007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7182025" y="4116945"/>
              <a:ext cx="20444" cy="15655"/>
            </a:xfrm>
            <a:custGeom>
              <a:rect b="b" l="l" r="r" t="t"/>
              <a:pathLst>
                <a:path extrusionOk="0" h="15655" w="20444">
                  <a:moveTo>
                    <a:pt x="20445" y="12438"/>
                  </a:moveTo>
                  <a:cubicBezTo>
                    <a:pt x="7972" y="21160"/>
                    <a:pt x="4877" y="10187"/>
                    <a:pt x="0" y="2778"/>
                  </a:cubicBezTo>
                  <a:cubicBezTo>
                    <a:pt x="12192" y="-5287"/>
                    <a:pt x="15099" y="6154"/>
                    <a:pt x="20445" y="1243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7144605" y="4079746"/>
              <a:ext cx="20351" cy="15468"/>
            </a:xfrm>
            <a:custGeom>
              <a:rect b="b" l="l" r="r" t="t"/>
              <a:pathLst>
                <a:path extrusionOk="0" h="15468" w="20351">
                  <a:moveTo>
                    <a:pt x="20351" y="12123"/>
                  </a:moveTo>
                  <a:cubicBezTo>
                    <a:pt x="7971" y="20657"/>
                    <a:pt x="4127" y="11185"/>
                    <a:pt x="0" y="2463"/>
                  </a:cubicBezTo>
                  <a:cubicBezTo>
                    <a:pt x="11911" y="-5133"/>
                    <a:pt x="14537" y="6777"/>
                    <a:pt x="20351" y="12123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"/>
            <p:cNvSpPr/>
            <p:nvPr/>
          </p:nvSpPr>
          <p:spPr>
            <a:xfrm>
              <a:off x="7096853" y="4034754"/>
              <a:ext cx="11832" cy="12820"/>
            </a:xfrm>
            <a:custGeom>
              <a:rect b="b" l="l" r="r" t="t"/>
              <a:pathLst>
                <a:path extrusionOk="0" h="12820" w="11832">
                  <a:moveTo>
                    <a:pt x="11832" y="10504"/>
                  </a:moveTo>
                  <a:cubicBezTo>
                    <a:pt x="-1391" y="16788"/>
                    <a:pt x="-1016" y="9285"/>
                    <a:pt x="1141" y="0"/>
                  </a:cubicBezTo>
                  <a:cubicBezTo>
                    <a:pt x="7988" y="188"/>
                    <a:pt x="11083" y="4220"/>
                    <a:pt x="11832" y="10504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"/>
            <p:cNvSpPr/>
            <p:nvPr/>
          </p:nvSpPr>
          <p:spPr>
            <a:xfrm>
              <a:off x="7198859" y="4128445"/>
              <a:ext cx="12989" cy="12151"/>
            </a:xfrm>
            <a:custGeom>
              <a:rect b="b" l="l" r="r" t="t"/>
              <a:pathLst>
                <a:path extrusionOk="0" h="12151" w="12989">
                  <a:moveTo>
                    <a:pt x="12990" y="10598"/>
                  </a:moveTo>
                  <a:cubicBezTo>
                    <a:pt x="2862" y="13599"/>
                    <a:pt x="-3891" y="13317"/>
                    <a:pt x="2486" y="0"/>
                  </a:cubicBezTo>
                  <a:cubicBezTo>
                    <a:pt x="5956" y="3564"/>
                    <a:pt x="9520" y="7034"/>
                    <a:pt x="12990" y="10598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"/>
            <p:cNvSpPr/>
            <p:nvPr/>
          </p:nvSpPr>
          <p:spPr>
            <a:xfrm>
              <a:off x="7070046" y="4128538"/>
              <a:ext cx="66305" cy="67149"/>
            </a:xfrm>
            <a:custGeom>
              <a:rect b="b" l="l" r="r" t="t"/>
              <a:pathLst>
                <a:path extrusionOk="0" h="67149" w="66305">
                  <a:moveTo>
                    <a:pt x="66306" y="67150"/>
                  </a:moveTo>
                  <a:cubicBezTo>
                    <a:pt x="40609" y="48299"/>
                    <a:pt x="15381" y="29073"/>
                    <a:pt x="0" y="0"/>
                  </a:cubicBezTo>
                  <a:cubicBezTo>
                    <a:pt x="26916" y="17538"/>
                    <a:pt x="54864" y="34231"/>
                    <a:pt x="66306" y="6715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"/>
            <p:cNvSpPr/>
            <p:nvPr/>
          </p:nvSpPr>
          <p:spPr>
            <a:xfrm>
              <a:off x="7032439" y="4090931"/>
              <a:ext cx="29354" cy="29539"/>
            </a:xfrm>
            <a:custGeom>
              <a:rect b="b" l="l" r="r" t="t"/>
              <a:pathLst>
                <a:path extrusionOk="0" h="29539" w="29354">
                  <a:moveTo>
                    <a:pt x="29355" y="29167"/>
                  </a:moveTo>
                  <a:cubicBezTo>
                    <a:pt x="6659" y="32449"/>
                    <a:pt x="6190" y="13317"/>
                    <a:pt x="0" y="0"/>
                  </a:cubicBezTo>
                  <a:cubicBezTo>
                    <a:pt x="13224" y="6284"/>
                    <a:pt x="22134" y="16881"/>
                    <a:pt x="29355" y="29167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"/>
            <p:cNvSpPr/>
            <p:nvPr/>
          </p:nvSpPr>
          <p:spPr>
            <a:xfrm>
              <a:off x="7020615" y="4081552"/>
              <a:ext cx="13043" cy="11588"/>
            </a:xfrm>
            <a:custGeom>
              <a:rect b="b" l="l" r="r" t="t"/>
              <a:pathLst>
                <a:path extrusionOk="0" h="11588" w="13043">
                  <a:moveTo>
                    <a:pt x="13043" y="10691"/>
                  </a:moveTo>
                  <a:cubicBezTo>
                    <a:pt x="4697" y="11911"/>
                    <a:pt x="-4588" y="14068"/>
                    <a:pt x="2539" y="0"/>
                  </a:cubicBezTo>
                  <a:cubicBezTo>
                    <a:pt x="6103" y="3564"/>
                    <a:pt x="9573" y="7128"/>
                    <a:pt x="13043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"/>
            <p:cNvSpPr/>
            <p:nvPr/>
          </p:nvSpPr>
          <p:spPr>
            <a:xfrm>
              <a:off x="7058589" y="4119066"/>
              <a:ext cx="12582" cy="11836"/>
            </a:xfrm>
            <a:custGeom>
              <a:rect b="b" l="l" r="r" t="t"/>
              <a:pathLst>
                <a:path extrusionOk="0" h="11836" w="12582">
                  <a:moveTo>
                    <a:pt x="12582" y="10691"/>
                  </a:moveTo>
                  <a:cubicBezTo>
                    <a:pt x="3017" y="13130"/>
                    <a:pt x="-3548" y="12567"/>
                    <a:pt x="2079" y="0"/>
                  </a:cubicBezTo>
                  <a:cubicBezTo>
                    <a:pt x="5549" y="3564"/>
                    <a:pt x="9112" y="7128"/>
                    <a:pt x="12582" y="106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"/>
            <p:cNvSpPr/>
            <p:nvPr/>
          </p:nvSpPr>
          <p:spPr>
            <a:xfrm>
              <a:off x="6957036" y="4147734"/>
              <a:ext cx="29073" cy="29291"/>
            </a:xfrm>
            <a:custGeom>
              <a:rect b="b" l="l" r="r" t="t"/>
              <a:pathLst>
                <a:path extrusionOk="0" h="29291" w="29073">
                  <a:moveTo>
                    <a:pt x="29073" y="29291"/>
                  </a:moveTo>
                  <a:cubicBezTo>
                    <a:pt x="19413" y="19631"/>
                    <a:pt x="9660" y="9971"/>
                    <a:pt x="0" y="218"/>
                  </a:cubicBezTo>
                  <a:cubicBezTo>
                    <a:pt x="21664" y="-2033"/>
                    <a:pt x="25416" y="13535"/>
                    <a:pt x="29073" y="29291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"/>
            <p:cNvSpPr/>
            <p:nvPr/>
          </p:nvSpPr>
          <p:spPr>
            <a:xfrm>
              <a:off x="6947564" y="4136610"/>
              <a:ext cx="12330" cy="12279"/>
            </a:xfrm>
            <a:custGeom>
              <a:rect b="b" l="l" r="r" t="t"/>
              <a:pathLst>
                <a:path extrusionOk="0" h="12279" w="12330">
                  <a:moveTo>
                    <a:pt x="10598" y="12280"/>
                  </a:moveTo>
                  <a:cubicBezTo>
                    <a:pt x="4595" y="11248"/>
                    <a:pt x="469" y="8341"/>
                    <a:pt x="0" y="1776"/>
                  </a:cubicBezTo>
                  <a:cubicBezTo>
                    <a:pt x="11348" y="-2538"/>
                    <a:pt x="14818" y="1025"/>
                    <a:pt x="10598" y="12280"/>
                  </a:cubicBezTo>
                  <a:close/>
                </a:path>
              </a:pathLst>
            </a:custGeom>
            <a:solidFill>
              <a:srgbClr val="CC00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3" name="Google Shape;1203;p3"/>
          <p:cNvSpPr txBox="1"/>
          <p:nvPr/>
        </p:nvSpPr>
        <p:spPr>
          <a:xfrm>
            <a:off x="7149725" y="1568123"/>
            <a:ext cx="1835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+"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130.000</a:t>
            </a: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alunos impactados na</a:t>
            </a: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região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3"/>
          <p:cNvSpPr/>
          <p:nvPr/>
        </p:nvSpPr>
        <p:spPr>
          <a:xfrm>
            <a:off x="5860675" y="1195325"/>
            <a:ext cx="1626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cursos e programas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inauguração do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Campus virtual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1205;p3"/>
          <p:cNvSpPr txBox="1"/>
          <p:nvPr/>
        </p:nvSpPr>
        <p:spPr>
          <a:xfrm>
            <a:off x="4065500" y="4227579"/>
            <a:ext cx="997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0" i="0" lang="es-AR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150 BOLSAS</a:t>
            </a:r>
            <a:endParaRPr b="0" i="0" sz="9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1" i="0" lang="es-AR" sz="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PRG Full Stack</a:t>
            </a:r>
            <a:endParaRPr b="1" i="0" sz="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1" i="0" lang="es-AR" sz="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DH + BM</a:t>
            </a:r>
            <a:endParaRPr b="1" i="0" sz="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0" i="0" sz="8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1" i="0" sz="900" u="none" cap="none" strike="noStrike">
              <a:solidFill>
                <a:srgbClr val="D32F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6" name="Google Shape;12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979" y="3940373"/>
            <a:ext cx="195925" cy="261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3"/>
          <p:cNvSpPr txBox="1"/>
          <p:nvPr/>
        </p:nvSpPr>
        <p:spPr>
          <a:xfrm>
            <a:off x="5999825" y="4227579"/>
            <a:ext cx="997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0" i="0" lang="es-AR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PROGRAMAS</a:t>
            </a:r>
            <a:endParaRPr b="0" i="0" sz="9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1" i="0" lang="es-AR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Schools</a:t>
            </a:r>
            <a:endParaRPr b="1" i="0" sz="9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1" i="0" sz="900" u="none" cap="none" strike="noStrike">
              <a:solidFill>
                <a:srgbClr val="D32F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8" name="Google Shape;12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083" y="3931677"/>
            <a:ext cx="245152" cy="24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3"/>
          <p:cNvSpPr/>
          <p:nvPr/>
        </p:nvSpPr>
        <p:spPr>
          <a:xfrm>
            <a:off x="8335794" y="3503951"/>
            <a:ext cx="7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0" name="Google Shape;12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347" y="4049205"/>
            <a:ext cx="997500" cy="28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"/>
          <p:cNvSpPr/>
          <p:nvPr/>
        </p:nvSpPr>
        <p:spPr>
          <a:xfrm>
            <a:off x="188879" y="3878900"/>
            <a:ext cx="1521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Nasce</a:t>
            </a:r>
            <a:r>
              <a:rPr b="1" i="0" lang="es-AR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3"/>
          <p:cNvSpPr/>
          <p:nvPr/>
        </p:nvSpPr>
        <p:spPr>
          <a:xfrm>
            <a:off x="164138" y="3878900"/>
            <a:ext cx="1041900" cy="430800"/>
          </a:xfrm>
          <a:prstGeom prst="rect">
            <a:avLst/>
          </a:prstGeom>
          <a:noFill/>
          <a:ln cap="flat" cmpd="sng" w="9525">
            <a:solidFill>
              <a:srgbClr val="ED17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D17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3"/>
          <p:cNvSpPr txBox="1"/>
          <p:nvPr/>
        </p:nvSpPr>
        <p:spPr>
          <a:xfrm>
            <a:off x="8033675" y="4227579"/>
            <a:ext cx="997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"/>
              <a:buNone/>
            </a:pPr>
            <a:r>
              <a:rPr b="0" i="0" lang="es-AR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Lançamento </a:t>
            </a:r>
            <a:r>
              <a:rPr b="1" i="0" lang="es-AR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 Carreira</a:t>
            </a:r>
            <a:endParaRPr b="1" i="0" sz="9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r>
              <a:t/>
            </a:r>
            <a:endParaRPr b="1" i="0" sz="900" u="none" cap="none" strike="noStrike">
              <a:solidFill>
                <a:srgbClr val="D32F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01" y="3840800"/>
            <a:ext cx="381680" cy="3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3"/>
          <p:cNvSpPr/>
          <p:nvPr/>
        </p:nvSpPr>
        <p:spPr>
          <a:xfrm>
            <a:off x="8448675" y="2466975"/>
            <a:ext cx="342900" cy="10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3"/>
          <p:cNvSpPr/>
          <p:nvPr/>
        </p:nvSpPr>
        <p:spPr>
          <a:xfrm flipH="1">
            <a:off x="8572575" y="2552700"/>
            <a:ext cx="19200" cy="6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3"/>
          <p:cNvSpPr/>
          <p:nvPr/>
        </p:nvSpPr>
        <p:spPr>
          <a:xfrm>
            <a:off x="8524875" y="2409825"/>
            <a:ext cx="195900" cy="10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3"/>
          <p:cNvSpPr/>
          <p:nvPr/>
        </p:nvSpPr>
        <p:spPr>
          <a:xfrm rot="-5400000">
            <a:off x="8571375" y="3380175"/>
            <a:ext cx="102900" cy="900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PlayGround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611" name="Google Shape;16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0" y="1681163"/>
            <a:ext cx="28575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Zoom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618" name="Google Shape;16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0" y="1876425"/>
            <a:ext cx="28575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3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Discord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625" name="Google Shape;16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12" y="1536700"/>
            <a:ext cx="5603375" cy="31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33"/>
          <p:cNvSpPr txBox="1"/>
          <p:nvPr>
            <p:ph idx="2" type="subTitle"/>
          </p:nvPr>
        </p:nvSpPr>
        <p:spPr>
          <a:xfrm>
            <a:off x="698150" y="1525050"/>
            <a:ext cx="57144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Organização em seus horários de estudos.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Participação ativa nas aulas ao vivo!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Faça uso das aulas de apoio.</a:t>
            </a:r>
            <a:br>
              <a:rPr lang="es-AR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600"/>
              <a:buChar char="●"/>
            </a:pPr>
            <a:r>
              <a:rPr lang="es-AR"/>
              <a:t>Pratique muito! Somente ver o material não é suficiente. </a:t>
            </a:r>
            <a:endParaRPr/>
          </a:p>
        </p:txBody>
      </p:sp>
      <p:sp>
        <p:nvSpPr>
          <p:cNvPr id="1632" name="Google Shape;1632;p3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/>
              <a:t>O que esperamos de você:</a:t>
            </a:r>
            <a:endParaRPr/>
          </a:p>
        </p:txBody>
      </p:sp>
      <p:sp>
        <p:nvSpPr>
          <p:cNvPr id="1633" name="Google Shape;1633;p33"/>
          <p:cNvSpPr/>
          <p:nvPr/>
        </p:nvSpPr>
        <p:spPr>
          <a:xfrm>
            <a:off x="7014279" y="4246101"/>
            <a:ext cx="1409700" cy="553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33"/>
          <p:cNvSpPr/>
          <p:nvPr/>
        </p:nvSpPr>
        <p:spPr>
          <a:xfrm>
            <a:off x="7114305" y="3253463"/>
            <a:ext cx="1206600" cy="1309800"/>
          </a:xfrm>
          <a:prstGeom prst="roundRect">
            <a:avLst>
              <a:gd fmla="val 5065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5" name="Google Shape;16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224" y="1525046"/>
            <a:ext cx="1156754" cy="26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4"/>
          <p:cNvSpPr txBox="1"/>
          <p:nvPr>
            <p:ph type="title"/>
          </p:nvPr>
        </p:nvSpPr>
        <p:spPr>
          <a:xfrm>
            <a:off x="432075" y="874250"/>
            <a:ext cx="8190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3000">
                <a:solidFill>
                  <a:schemeClr val="accent3"/>
                </a:solidFill>
              </a:rPr>
              <a:t>Quais equipamentos eletrônicos você conhece e para quê os utiliza?</a:t>
            </a:r>
            <a:endParaRPr sz="3000">
              <a:solidFill>
                <a:schemeClr val="accent3"/>
              </a:solidFill>
            </a:endParaRPr>
          </a:p>
        </p:txBody>
      </p:sp>
      <p:pic>
        <p:nvPicPr>
          <p:cNvPr id="1642" name="Google Shape;16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25" y="2018225"/>
            <a:ext cx="4547439" cy="25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34"/>
          <p:cNvSpPr txBox="1"/>
          <p:nvPr>
            <p:ph type="title"/>
          </p:nvPr>
        </p:nvSpPr>
        <p:spPr>
          <a:xfrm>
            <a:off x="5696575" y="4118700"/>
            <a:ext cx="2298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 sz="2400"/>
              <a:t>Menti 10 min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"/>
          <p:cNvSpPr txBox="1"/>
          <p:nvPr/>
        </p:nvSpPr>
        <p:spPr>
          <a:xfrm>
            <a:off x="2234838" y="2185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Os Professores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5" name="Google Shape;1225;p4"/>
          <p:cNvSpPr txBox="1"/>
          <p:nvPr/>
        </p:nvSpPr>
        <p:spPr>
          <a:xfrm>
            <a:off x="1368841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6" name="Google Shape;1226;p4"/>
          <p:cNvSpPr txBox="1"/>
          <p:nvPr/>
        </p:nvSpPr>
        <p:spPr>
          <a:xfrm>
            <a:off x="5846463" y="2274200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O Curso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7" name="Google Shape;1227;p4"/>
          <p:cNvSpPr txBox="1"/>
          <p:nvPr/>
        </p:nvSpPr>
        <p:spPr>
          <a:xfrm>
            <a:off x="4980466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8" name="Google Shape;1228;p4"/>
          <p:cNvSpPr txBox="1"/>
          <p:nvPr/>
        </p:nvSpPr>
        <p:spPr>
          <a:xfrm>
            <a:off x="2234825" y="32704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Conteúdo Programático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9" name="Google Shape;1229;p4"/>
          <p:cNvSpPr txBox="1"/>
          <p:nvPr/>
        </p:nvSpPr>
        <p:spPr>
          <a:xfrm>
            <a:off x="1368828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30" name="Google Shape;1230;p4"/>
          <p:cNvSpPr txBox="1"/>
          <p:nvPr/>
        </p:nvSpPr>
        <p:spPr>
          <a:xfrm>
            <a:off x="5846450" y="33592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AR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Mapa de ferramentas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31" name="Google Shape;1231;p4"/>
          <p:cNvSpPr txBox="1"/>
          <p:nvPr/>
        </p:nvSpPr>
        <p:spPr>
          <a:xfrm>
            <a:off x="4980453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32" name="Google Shape;1232;p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EC183F"/>
                </a:solidFill>
              </a:rPr>
              <a:t>Tema</a:t>
            </a:r>
            <a:r>
              <a:rPr lang="es-AR"/>
              <a:t>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"/>
          <p:cNvSpPr txBox="1"/>
          <p:nvPr>
            <p:ph type="title"/>
          </p:nvPr>
        </p:nvSpPr>
        <p:spPr>
          <a:xfrm>
            <a:off x="1464900" y="-977750"/>
            <a:ext cx="767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Acá van cosas dentro del título anterior del temario (H3)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5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1| Os Profes</a:t>
            </a:r>
            <a:endParaRPr b="1" i="0" sz="5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0" name="Google Shape;1240;p5"/>
          <p:cNvSpPr txBox="1"/>
          <p:nvPr/>
        </p:nvSpPr>
        <p:spPr>
          <a:xfrm>
            <a:off x="1395225" y="3029150"/>
            <a:ext cx="63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"/>
          <p:cNvSpPr txBox="1"/>
          <p:nvPr>
            <p:ph type="title"/>
          </p:nvPr>
        </p:nvSpPr>
        <p:spPr>
          <a:xfrm>
            <a:off x="4426150" y="1511725"/>
            <a:ext cx="2565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s-AR" sz="4300"/>
              <a:t>WHESLLEY</a:t>
            </a:r>
            <a:endParaRPr sz="4300"/>
          </a:p>
        </p:txBody>
      </p:sp>
      <p:sp>
        <p:nvSpPr>
          <p:cNvPr id="1247" name="Google Shape;1247;p6"/>
          <p:cNvSpPr txBox="1"/>
          <p:nvPr>
            <p:ph idx="2" type="title"/>
          </p:nvPr>
        </p:nvSpPr>
        <p:spPr>
          <a:xfrm>
            <a:off x="6992050" y="1511725"/>
            <a:ext cx="22281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s-AR" sz="4300"/>
              <a:t>BEZERRA</a:t>
            </a:r>
            <a:endParaRPr sz="4300"/>
          </a:p>
        </p:txBody>
      </p:sp>
      <p:sp>
        <p:nvSpPr>
          <p:cNvPr id="1248" name="Google Shape;1248;p6"/>
          <p:cNvSpPr txBox="1"/>
          <p:nvPr>
            <p:ph idx="3" type="subTitle"/>
          </p:nvPr>
        </p:nvSpPr>
        <p:spPr>
          <a:xfrm>
            <a:off x="4426150" y="23426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APELIDO: WHES</a:t>
            </a:r>
            <a:endParaRPr/>
          </a:p>
        </p:txBody>
      </p:sp>
      <p:sp>
        <p:nvSpPr>
          <p:cNvPr id="1249" name="Google Shape;1249;p6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AR" sz="1500"/>
              <a:t>Pós graduado em Tecnologias e Inovações Web e Bacharel em Ciência da Computação. Apaixonado por Acessibilidade Digital, música e games.</a:t>
            </a:r>
            <a:endParaRPr sz="1500"/>
          </a:p>
        </p:txBody>
      </p:sp>
      <p:pic>
        <p:nvPicPr>
          <p:cNvPr id="1250" name="Google Shape;1250;p6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1075775" y="1007225"/>
            <a:ext cx="3039000" cy="30390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7"/>
          <p:cNvPicPr preferRelativeResize="0"/>
          <p:nvPr/>
        </p:nvPicPr>
        <p:blipFill rotWithShape="1">
          <a:blip r:embed="rId3">
            <a:alphaModFix/>
          </a:blip>
          <a:srcRect b="2024" l="0" r="0" t="2033"/>
          <a:stretch/>
        </p:blipFill>
        <p:spPr>
          <a:xfrm>
            <a:off x="1075772" y="1007232"/>
            <a:ext cx="3039000" cy="303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7" name="Google Shape;1257;p7"/>
          <p:cNvSpPr txBox="1"/>
          <p:nvPr>
            <p:ph idx="3" type="subTitle"/>
          </p:nvPr>
        </p:nvSpPr>
        <p:spPr>
          <a:xfrm>
            <a:off x="4426150" y="23426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APELIDO: NETO</a:t>
            </a:r>
            <a:endParaRPr/>
          </a:p>
        </p:txBody>
      </p:sp>
      <p:sp>
        <p:nvSpPr>
          <p:cNvPr id="1258" name="Google Shape;1258;p7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AR" sz="1500"/>
              <a:t>Doutorando em Sistemas de Informação e especialista em Infraestrutura e Banco de dados. Surfista aposentado, adora filosofia e joga LoL.</a:t>
            </a:r>
            <a:endParaRPr sz="1500"/>
          </a:p>
        </p:txBody>
      </p:sp>
      <p:sp>
        <p:nvSpPr>
          <p:cNvPr id="1259" name="Google Shape;1259;p7"/>
          <p:cNvSpPr txBox="1"/>
          <p:nvPr>
            <p:ph type="title"/>
          </p:nvPr>
        </p:nvSpPr>
        <p:spPr>
          <a:xfrm>
            <a:off x="4426150" y="1511725"/>
            <a:ext cx="2696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s-AR" sz="4300"/>
              <a:t>FLORIANO</a:t>
            </a:r>
            <a:endParaRPr sz="4300"/>
          </a:p>
        </p:txBody>
      </p:sp>
      <p:sp>
        <p:nvSpPr>
          <p:cNvPr id="1260" name="Google Shape;1260;p7"/>
          <p:cNvSpPr txBox="1"/>
          <p:nvPr>
            <p:ph idx="2" type="title"/>
          </p:nvPr>
        </p:nvSpPr>
        <p:spPr>
          <a:xfrm>
            <a:off x="6672600" y="1511725"/>
            <a:ext cx="2852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s-AR" sz="4300"/>
              <a:t>NETO</a:t>
            </a:r>
            <a:endParaRPr sz="4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8"/>
          <p:cNvPicPr preferRelativeResize="0"/>
          <p:nvPr/>
        </p:nvPicPr>
        <p:blipFill rotWithShape="1">
          <a:blip r:embed="rId3">
            <a:alphaModFix/>
          </a:blip>
          <a:srcRect b="218" l="0" r="0" t="227"/>
          <a:stretch/>
        </p:blipFill>
        <p:spPr>
          <a:xfrm>
            <a:off x="3836449" y="1832450"/>
            <a:ext cx="868500" cy="86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7" name="Google Shape;1267;p8"/>
          <p:cNvPicPr preferRelativeResize="0"/>
          <p:nvPr/>
        </p:nvPicPr>
        <p:blipFill rotWithShape="1">
          <a:blip r:embed="rId4">
            <a:alphaModFix/>
          </a:blip>
          <a:srcRect b="2696" l="0" r="0" t="2695"/>
          <a:stretch/>
        </p:blipFill>
        <p:spPr>
          <a:xfrm>
            <a:off x="1391464" y="1775452"/>
            <a:ext cx="1034400" cy="978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8" name="Google Shape;1268;p8"/>
          <p:cNvPicPr preferRelativeResize="0"/>
          <p:nvPr/>
        </p:nvPicPr>
        <p:blipFill rotWithShape="1">
          <a:blip r:embed="rId5">
            <a:alphaModFix/>
          </a:blip>
          <a:srcRect b="28274" l="0" r="0" t="0"/>
          <a:stretch/>
        </p:blipFill>
        <p:spPr>
          <a:xfrm>
            <a:off x="6092113" y="1832450"/>
            <a:ext cx="928800" cy="889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9" name="Google Shape;1269;p8"/>
          <p:cNvSpPr txBox="1"/>
          <p:nvPr/>
        </p:nvSpPr>
        <p:spPr>
          <a:xfrm>
            <a:off x="1223775" y="3078600"/>
            <a:ext cx="13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Coordenação</a:t>
            </a:r>
            <a:b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 Paula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p8"/>
          <p:cNvSpPr txBox="1"/>
          <p:nvPr/>
        </p:nvSpPr>
        <p:spPr>
          <a:xfrm>
            <a:off x="3585800" y="3078600"/>
            <a:ext cx="13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Pedagogia</a:t>
            </a:r>
            <a:b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Pamela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8"/>
          <p:cNvSpPr txBox="1"/>
          <p:nvPr/>
        </p:nvSpPr>
        <p:spPr>
          <a:xfrm>
            <a:off x="5871625" y="3091200"/>
            <a:ext cx="13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Produção</a:t>
            </a:r>
            <a:b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Deise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2" name="Google Shape;1272;p8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AR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Time da DH</a:t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9"/>
          <p:cNvPicPr preferRelativeResize="0"/>
          <p:nvPr/>
        </p:nvPicPr>
        <p:blipFill rotWithShape="1">
          <a:blip r:embed="rId3">
            <a:alphaModFix/>
          </a:blip>
          <a:srcRect b="0" l="2443" r="2444" t="0"/>
          <a:stretch/>
        </p:blipFill>
        <p:spPr>
          <a:xfrm>
            <a:off x="1209602" y="3180126"/>
            <a:ext cx="900000" cy="94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9" name="Google Shape;1279;p9"/>
          <p:cNvPicPr preferRelativeResize="0"/>
          <p:nvPr/>
        </p:nvPicPr>
        <p:blipFill rotWithShape="1">
          <a:blip r:embed="rId4">
            <a:alphaModFix/>
          </a:blip>
          <a:srcRect b="385" l="0" r="0" t="396"/>
          <a:stretch/>
        </p:blipFill>
        <p:spPr>
          <a:xfrm>
            <a:off x="5069625" y="1532125"/>
            <a:ext cx="958800" cy="9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0" name="Google Shape;128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1100" y="1528375"/>
            <a:ext cx="958800" cy="95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1" name="Google Shape;1281;p9"/>
          <p:cNvPicPr preferRelativeResize="0"/>
          <p:nvPr/>
        </p:nvPicPr>
        <p:blipFill rotWithShape="1">
          <a:blip r:embed="rId6">
            <a:alphaModFix/>
          </a:blip>
          <a:srcRect b="0" l="22800" r="21013" t="0"/>
          <a:stretch/>
        </p:blipFill>
        <p:spPr>
          <a:xfrm>
            <a:off x="1186675" y="1528400"/>
            <a:ext cx="946200" cy="95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2" name="Google Shape;1282;p9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AR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Quem mais está por aqui</a:t>
            </a:r>
            <a:endParaRPr b="1" i="0" sz="25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83" name="Google Shape;1283;p9"/>
          <p:cNvPicPr preferRelativeResize="0"/>
          <p:nvPr/>
        </p:nvPicPr>
        <p:blipFill rotWithShape="1">
          <a:blip r:embed="rId7">
            <a:alphaModFix/>
          </a:blip>
          <a:srcRect b="218" l="0" r="0" t="227"/>
          <a:stretch/>
        </p:blipFill>
        <p:spPr>
          <a:xfrm>
            <a:off x="3128150" y="1528401"/>
            <a:ext cx="946200" cy="946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4" name="Google Shape;1284;p9"/>
          <p:cNvPicPr preferRelativeResize="0"/>
          <p:nvPr/>
        </p:nvPicPr>
        <p:blipFill rotWithShape="1">
          <a:blip r:embed="rId8">
            <a:alphaModFix/>
          </a:blip>
          <a:srcRect b="2097" l="0" r="0" t="2098"/>
          <a:stretch/>
        </p:blipFill>
        <p:spPr>
          <a:xfrm>
            <a:off x="3128150" y="3186274"/>
            <a:ext cx="946200" cy="946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5" name="Google Shape;1285;p9"/>
          <p:cNvSpPr txBox="1"/>
          <p:nvPr/>
        </p:nvSpPr>
        <p:spPr>
          <a:xfrm>
            <a:off x="974872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Davi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6" name="Google Shape;1286;p9"/>
          <p:cNvSpPr txBox="1"/>
          <p:nvPr/>
        </p:nvSpPr>
        <p:spPr>
          <a:xfrm>
            <a:off x="3084047" y="2483625"/>
            <a:ext cx="1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Rafael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7" name="Google Shape;1287;p9"/>
          <p:cNvSpPr txBox="1"/>
          <p:nvPr/>
        </p:nvSpPr>
        <p:spPr>
          <a:xfrm>
            <a:off x="4857822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João Pedro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8" name="Google Shape;1288;p9"/>
          <p:cNvSpPr txBox="1"/>
          <p:nvPr/>
        </p:nvSpPr>
        <p:spPr>
          <a:xfrm>
            <a:off x="3084047" y="4139088"/>
            <a:ext cx="1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Sérgio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9" name="Google Shape;1289;p9"/>
          <p:cNvPicPr preferRelativeResize="0"/>
          <p:nvPr/>
        </p:nvPicPr>
        <p:blipFill rotWithShape="1">
          <a:blip r:embed="rId9">
            <a:alphaModFix/>
          </a:blip>
          <a:srcRect b="2696" l="11690" r="-11688" t="2695"/>
          <a:stretch/>
        </p:blipFill>
        <p:spPr>
          <a:xfrm>
            <a:off x="5069625" y="3180125"/>
            <a:ext cx="946200" cy="946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0" name="Google Shape;1290;p9"/>
          <p:cNvSpPr txBox="1"/>
          <p:nvPr/>
        </p:nvSpPr>
        <p:spPr>
          <a:xfrm>
            <a:off x="4864122" y="41263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Christopher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1" name="Google Shape;1291;p9"/>
          <p:cNvSpPr txBox="1"/>
          <p:nvPr/>
        </p:nvSpPr>
        <p:spPr>
          <a:xfrm>
            <a:off x="971722" y="4150875"/>
            <a:ext cx="12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Danilo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2" name="Google Shape;1292;p9"/>
          <p:cNvSpPr txBox="1"/>
          <p:nvPr/>
        </p:nvSpPr>
        <p:spPr>
          <a:xfrm>
            <a:off x="6799297" y="24836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Beatriz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3" name="Google Shape;1293;p9"/>
          <p:cNvSpPr txBox="1"/>
          <p:nvPr/>
        </p:nvSpPr>
        <p:spPr>
          <a:xfrm>
            <a:off x="6805597" y="412872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Fernando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4" name="Google Shape;129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2750" y="3290825"/>
            <a:ext cx="835500" cy="835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